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5" r:id="rId4"/>
    <p:sldId id="260" r:id="rId5"/>
    <p:sldId id="266" r:id="rId6"/>
    <p:sldId id="264" r:id="rId7"/>
    <p:sldId id="261" r:id="rId8"/>
    <p:sldId id="263" r:id="rId9"/>
    <p:sldId id="262" r:id="rId10"/>
    <p:sldId id="257" r:id="rId11"/>
    <p:sldId id="258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ACC"/>
    <a:srgbClr val="FFF0E2"/>
    <a:srgbClr val="FFC900"/>
    <a:srgbClr val="404040"/>
    <a:srgbClr val="D18589"/>
    <a:srgbClr val="125C6D"/>
    <a:srgbClr val="104C5A"/>
    <a:srgbClr val="1690AA"/>
    <a:srgbClr val="1A7A91"/>
    <a:srgbClr val="313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/>
    <p:restoredTop sz="95897"/>
  </p:normalViewPr>
  <p:slideViewPr>
    <p:cSldViewPr snapToGrid="0" snapToObjects="1">
      <p:cViewPr>
        <p:scale>
          <a:sx n="87" d="100"/>
          <a:sy n="87" d="100"/>
        </p:scale>
        <p:origin x="44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4598D3-59E8-D54E-90CD-DBF97D658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EA72922-9DFD-3540-B7A0-542B75F1E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E0C410-F5EF-F947-A440-70062D98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124F07E-3183-A34D-ABCC-2DC98D0E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D33DA2D-D842-D94A-8079-FDFC0400B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926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8F15F60-325D-8A4B-97A9-1309187E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21EF0D-F9CA-F040-AE50-5EE659E7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1B45E7D-AEC8-F94F-B5D1-38FE5BB17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DEEA0C5-77EF-8B45-BBBA-49D7A3E2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91AF753-F64A-6046-9C8D-104E0A9E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047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CA49254-157C-064E-84FE-0CE014EDE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EA9B61E-23DB-8C4D-8C47-6F898308E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07CD99B-3E3F-1048-B23E-7EB38B87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999DDDF-C66B-3C41-BC57-90492BC2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451DB8E-C8FE-BF47-A9B4-74BE7AD3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17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53BE72-D932-1141-8A7D-2818ADDE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16B10A-5801-D344-A77F-A620043E3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59D0C83-3917-9341-92A9-9C1016F7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FCFEB5C-6C67-4747-B973-1468D34D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309995-4EC4-C14B-9772-E3D2AF17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812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EFF9F1-903A-8A47-9A7E-97EEF9D5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61CB667-2B6C-4648-A4C2-E26498D4C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FB75767-A2E0-1543-BA61-2DD8C02D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652FFB7-266C-464F-AC90-95FAF2EF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57BE05C-8215-FF45-83EB-291D3154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605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CEF9DBC-DBA2-3E48-9762-00E5BE0F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EF0E872-94EF-A147-B53B-A3196325F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150F6BF-8B4D-904F-AE97-734DE422D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4C9F684-3208-FD47-8E04-F67B80A1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9CAEC69-F15A-7B45-8FDF-ADAABDE2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00D723C-9A03-8346-8825-72338033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417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E0CD5E-1565-454F-8D84-7032583C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9640ACE-DC4E-7D42-A9E7-D95488B1F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E51A247-A828-BE4B-81E2-FC136816D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6CB1882E-6BE6-9146-9C35-E0FD89879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89BCD82-6B18-2E45-B533-05AC8C6D2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A45E650-257A-6B4A-ABD2-B0E99DE8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7832A486-603F-4440-9F6E-0DFD3A49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51D045E3-CC9B-C845-8DC2-FC94639F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823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CDB339D-B91C-344C-8E5E-3119D47D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FDC0549-DAA4-7044-AD4F-6ABB1115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A78C26D-63DB-CF44-8509-9F13896A0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E893C22-0A25-CC4B-883E-4290300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273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8A65AD04-4612-2844-A7C6-5F36DABC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5D73BFA8-5B08-C74D-9CEA-949369F2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FC86EA93-75CC-044F-B77D-8430FFCF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766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51A2C5-EBDA-5F4A-81DA-8734485E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48559B-8AB5-7C4F-AC11-D1AEF62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513D1E2-8676-7842-87BF-94C143A3C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438F343-AACC-7F48-A58C-4E1F5066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4C5DE95-50A1-BD42-8FDE-135E973E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284F712-1576-564F-A45E-B9147BF02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378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786F55F-4599-0049-9581-11E83E36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42DBF26B-B3DD-D34A-AFE9-56D95D0EA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F1CE233-5EAA-8242-AF29-07ACA7FE5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8D7D6E1-9BA8-A84C-B42D-2095C5E9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8AB230C-C755-1C4F-80CC-C357B4B5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67D8196-1A69-F742-BDAB-B9071C4D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159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E17F6E5-84E3-CE49-B0D7-DD5CFE88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7A5C8EF-C5B9-D144-89BF-44A01E77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C057031-B7D8-F346-8B3C-CA8CE0BEF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30C44-D4C2-DE44-ACBA-02FD44F64227}" type="datetimeFigureOut">
              <a:rPr lang="sv-SE" smtClean="0"/>
              <a:t>2022-10-24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AB0DE26-BD37-9545-A4C9-B0BF08244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8DAEB64-3714-654C-A04C-8324B6217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2F975-A2D1-1D45-8699-A8F477B91D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438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26" Type="http://schemas.microsoft.com/office/2007/relationships/hdphoto" Target="../media/hdphoto2.wdp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2.png"/><Relationship Id="rId5" Type="http://schemas.openxmlformats.org/officeDocument/2006/relationships/image" Target="../media/image5.svg"/><Relationship Id="rId15" Type="http://schemas.openxmlformats.org/officeDocument/2006/relationships/image" Target="../media/image15.jpg"/><Relationship Id="rId23" Type="http://schemas.microsoft.com/office/2007/relationships/hdphoto" Target="../media/hdphoto1.wdp"/><Relationship Id="rId28" Type="http://schemas.openxmlformats.org/officeDocument/2006/relationships/image" Target="../media/image26.sv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g"/><Relationship Id="rId22" Type="http://schemas.openxmlformats.org/officeDocument/2006/relationships/image" Target="../media/image23.png"/><Relationship Id="rId27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jpg"/><Relationship Id="rId3" Type="http://schemas.openxmlformats.org/officeDocument/2006/relationships/image" Target="../media/image27.png"/><Relationship Id="rId21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jpg"/><Relationship Id="rId2" Type="http://schemas.openxmlformats.org/officeDocument/2006/relationships/image" Target="../media/image21.png"/><Relationship Id="rId16" Type="http://schemas.openxmlformats.org/officeDocument/2006/relationships/image" Target="../media/image14.jp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2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03D01C-9677-CC49-9C91-C113AB798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FIL-LAN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A92350A1-3A80-5C4B-9997-6B9F6677D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308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43D50C32-9816-4A47-A682-9C56353E8F4D}"/>
              </a:ext>
            </a:extLst>
          </p:cNvPr>
          <p:cNvSpPr/>
          <p:nvPr/>
        </p:nvSpPr>
        <p:spPr>
          <a:xfrm>
            <a:off x="6096000" y="4298064"/>
            <a:ext cx="5692238" cy="22444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00"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Deltagare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5972A1B6-E8CA-324C-AF95-57D069AFC065}"/>
              </a:ext>
            </a:extLst>
          </p:cNvPr>
          <p:cNvSpPr/>
          <p:nvPr/>
        </p:nvSpPr>
        <p:spPr>
          <a:xfrm>
            <a:off x="6333508" y="4870867"/>
            <a:ext cx="1365662" cy="1413163"/>
          </a:xfrm>
          <a:prstGeom prst="ellipse">
            <a:avLst/>
          </a:prstGeom>
          <a:solidFill>
            <a:srgbClr val="AF6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Fil- </a:t>
            </a:r>
            <a:r>
              <a:rPr lang="sv-SE" dirty="0" err="1"/>
              <a:t>home</a:t>
            </a:r>
            <a:endParaRPr lang="sv-SE" dirty="0"/>
          </a:p>
        </p:txBody>
      </p:sp>
      <p:sp>
        <p:nvSpPr>
          <p:cNvPr id="3" name="Ellips 2">
            <a:extLst>
              <a:ext uri="{FF2B5EF4-FFF2-40B4-BE49-F238E27FC236}">
                <a16:creationId xmlns:a16="http://schemas.microsoft.com/office/drawing/2014/main" id="{1B1190F4-128C-6449-86B5-95777A9450F0}"/>
              </a:ext>
            </a:extLst>
          </p:cNvPr>
          <p:cNvSpPr/>
          <p:nvPr/>
        </p:nvSpPr>
        <p:spPr>
          <a:xfrm>
            <a:off x="8168244" y="4841178"/>
            <a:ext cx="1365662" cy="14131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studio</a:t>
            </a:r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AD6A1DA0-2FBE-4E42-BF11-4C6FDEA9C164}"/>
              </a:ext>
            </a:extLst>
          </p:cNvPr>
          <p:cNvSpPr/>
          <p:nvPr/>
        </p:nvSpPr>
        <p:spPr>
          <a:xfrm>
            <a:off x="10002980" y="4841178"/>
            <a:ext cx="1365662" cy="14131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Profil</a:t>
            </a:r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43AE5D3F-7CE8-CC45-9409-B78360923491}"/>
              </a:ext>
            </a:extLst>
          </p:cNvPr>
          <p:cNvSpPr/>
          <p:nvPr/>
        </p:nvSpPr>
        <p:spPr>
          <a:xfrm>
            <a:off x="2678086" y="108547"/>
            <a:ext cx="1365662" cy="1413163"/>
          </a:xfrm>
          <a:prstGeom prst="ellipse">
            <a:avLst/>
          </a:prstGeom>
          <a:solidFill>
            <a:srgbClr val="5EC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opening</a:t>
            </a:r>
            <a:endParaRPr lang="sv-SE" dirty="0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8A7D6DAE-DD96-7F4F-B425-9FDF1A0FDD5A}"/>
              </a:ext>
            </a:extLst>
          </p:cNvPr>
          <p:cNvSpPr/>
          <p:nvPr/>
        </p:nvSpPr>
        <p:spPr>
          <a:xfrm>
            <a:off x="681409" y="108547"/>
            <a:ext cx="1365662" cy="1413163"/>
          </a:xfrm>
          <a:prstGeom prst="ellipse">
            <a:avLst/>
          </a:prstGeom>
          <a:solidFill>
            <a:srgbClr val="D76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main</a:t>
            </a:r>
            <a:endParaRPr lang="sv-SE" dirty="0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D524A4EC-61F3-344A-B656-DB66FB718D02}"/>
              </a:ext>
            </a:extLst>
          </p:cNvPr>
          <p:cNvSpPr/>
          <p:nvPr/>
        </p:nvSpPr>
        <p:spPr>
          <a:xfrm>
            <a:off x="5082583" y="104864"/>
            <a:ext cx="1365662" cy="141316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Authentication</a:t>
            </a:r>
            <a:endParaRPr lang="sv-SE" dirty="0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FB883A1D-5184-1845-B662-AE1F5D259C8A}"/>
              </a:ext>
            </a:extLst>
          </p:cNvPr>
          <p:cNvSpPr/>
          <p:nvPr/>
        </p:nvSpPr>
        <p:spPr>
          <a:xfrm>
            <a:off x="6931079" y="146209"/>
            <a:ext cx="1365662" cy="71944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widgets</a:t>
            </a:r>
            <a:endParaRPr lang="sv-SE" dirty="0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7C84F7E4-69FA-6243-9972-96C254FA6C4B}"/>
              </a:ext>
            </a:extLst>
          </p:cNvPr>
          <p:cNvSpPr/>
          <p:nvPr/>
        </p:nvSpPr>
        <p:spPr>
          <a:xfrm>
            <a:off x="236584" y="4302827"/>
            <a:ext cx="5692238" cy="22444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00"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Ledare</a:t>
            </a:r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FCEF832D-4625-0E42-9844-BC73FB1FEF58}"/>
              </a:ext>
            </a:extLst>
          </p:cNvPr>
          <p:cNvSpPr/>
          <p:nvPr/>
        </p:nvSpPr>
        <p:spPr>
          <a:xfrm>
            <a:off x="500744" y="4987641"/>
            <a:ext cx="1365662" cy="1413163"/>
          </a:xfrm>
          <a:prstGeom prst="ellipse">
            <a:avLst/>
          </a:prstGeom>
          <a:solidFill>
            <a:srgbClr val="AF6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Fil- </a:t>
            </a:r>
            <a:r>
              <a:rPr lang="sv-SE" dirty="0" err="1"/>
              <a:t>home</a:t>
            </a:r>
            <a:endParaRPr lang="sv-SE" dirty="0"/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BA55A5E2-421A-C041-AE90-0DFD224631C9}"/>
              </a:ext>
            </a:extLst>
          </p:cNvPr>
          <p:cNvSpPr/>
          <p:nvPr/>
        </p:nvSpPr>
        <p:spPr>
          <a:xfrm>
            <a:off x="2335480" y="4957952"/>
            <a:ext cx="1365662" cy="14131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studio</a:t>
            </a:r>
          </a:p>
        </p:txBody>
      </p:sp>
      <p:sp>
        <p:nvSpPr>
          <p:cNvPr id="13" name="Ellips 12">
            <a:extLst>
              <a:ext uri="{FF2B5EF4-FFF2-40B4-BE49-F238E27FC236}">
                <a16:creationId xmlns:a16="http://schemas.microsoft.com/office/drawing/2014/main" id="{C0EC123D-DCDF-684E-A457-43B7D76DC362}"/>
              </a:ext>
            </a:extLst>
          </p:cNvPr>
          <p:cNvSpPr/>
          <p:nvPr/>
        </p:nvSpPr>
        <p:spPr>
          <a:xfrm>
            <a:off x="4170216" y="4957952"/>
            <a:ext cx="1365662" cy="14131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Profil</a:t>
            </a:r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B08629FD-E616-0B48-89A4-95A6AF257743}"/>
              </a:ext>
            </a:extLst>
          </p:cNvPr>
          <p:cNvCxnSpPr>
            <a:cxnSpLocks/>
            <a:stCxn id="44" idx="3"/>
            <a:endCxn id="14" idx="0"/>
          </p:cNvCxnSpPr>
          <p:nvPr/>
        </p:nvCxnSpPr>
        <p:spPr>
          <a:xfrm flipH="1">
            <a:off x="3082703" y="2584676"/>
            <a:ext cx="1431628" cy="171815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k 20">
            <a:extLst>
              <a:ext uri="{FF2B5EF4-FFF2-40B4-BE49-F238E27FC236}">
                <a16:creationId xmlns:a16="http://schemas.microsoft.com/office/drawing/2014/main" id="{2897CBEB-6AC2-6143-886C-A1505C7419D4}"/>
              </a:ext>
            </a:extLst>
          </p:cNvPr>
          <p:cNvCxnSpPr>
            <a:cxnSpLocks/>
            <a:stCxn id="16" idx="0"/>
            <a:endCxn id="45" idx="5"/>
          </p:cNvCxnSpPr>
          <p:nvPr/>
        </p:nvCxnSpPr>
        <p:spPr>
          <a:xfrm flipH="1" flipV="1">
            <a:off x="7311303" y="2584675"/>
            <a:ext cx="1630816" cy="171338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k 22">
            <a:extLst>
              <a:ext uri="{FF2B5EF4-FFF2-40B4-BE49-F238E27FC236}">
                <a16:creationId xmlns:a16="http://schemas.microsoft.com/office/drawing/2014/main" id="{D16A72A9-5068-854C-AF1E-055183F2D9AA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2047071" y="815129"/>
            <a:ext cx="63101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24">
            <a:extLst>
              <a:ext uri="{FF2B5EF4-FFF2-40B4-BE49-F238E27FC236}">
                <a16:creationId xmlns:a16="http://schemas.microsoft.com/office/drawing/2014/main" id="{5468D77F-C918-5F41-AE32-B1119BDECDEA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4043748" y="811446"/>
            <a:ext cx="1038835" cy="36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26">
            <a:extLst>
              <a:ext uri="{FF2B5EF4-FFF2-40B4-BE49-F238E27FC236}">
                <a16:creationId xmlns:a16="http://schemas.microsoft.com/office/drawing/2014/main" id="{DC6B254B-0029-A341-872B-7482511B1345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>
            <a:off x="6248248" y="311817"/>
            <a:ext cx="682831" cy="19411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ak 30">
            <a:extLst>
              <a:ext uri="{FF2B5EF4-FFF2-40B4-BE49-F238E27FC236}">
                <a16:creationId xmlns:a16="http://schemas.microsoft.com/office/drawing/2014/main" id="{DDCA695B-1B3E-4D44-8DD1-F7365C9B46CC}"/>
              </a:ext>
            </a:extLst>
          </p:cNvPr>
          <p:cNvCxnSpPr>
            <a:cxnSpLocks/>
            <a:stCxn id="8" idx="1"/>
            <a:endCxn id="6" idx="7"/>
          </p:cNvCxnSpPr>
          <p:nvPr/>
        </p:nvCxnSpPr>
        <p:spPr>
          <a:xfrm flipH="1">
            <a:off x="3843751" y="311817"/>
            <a:ext cx="1438829" cy="36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 43">
            <a:extLst>
              <a:ext uri="{FF2B5EF4-FFF2-40B4-BE49-F238E27FC236}">
                <a16:creationId xmlns:a16="http://schemas.microsoft.com/office/drawing/2014/main" id="{EEF4C5E2-56B7-4B4C-8D95-346CA099091A}"/>
              </a:ext>
            </a:extLst>
          </p:cNvPr>
          <p:cNvSpPr/>
          <p:nvPr/>
        </p:nvSpPr>
        <p:spPr>
          <a:xfrm>
            <a:off x="4362197" y="1838818"/>
            <a:ext cx="1038834" cy="87382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Led-</a:t>
            </a:r>
            <a:r>
              <a:rPr lang="sv-SE" dirty="0" err="1"/>
              <a:t>Menu</a:t>
            </a:r>
            <a:endParaRPr lang="sv-SE" dirty="0"/>
          </a:p>
        </p:txBody>
      </p:sp>
      <p:sp>
        <p:nvSpPr>
          <p:cNvPr id="45" name="Ellips 44">
            <a:extLst>
              <a:ext uri="{FF2B5EF4-FFF2-40B4-BE49-F238E27FC236}">
                <a16:creationId xmlns:a16="http://schemas.microsoft.com/office/drawing/2014/main" id="{CE9168FD-D4D2-5C4B-B105-162B29FA2825}"/>
              </a:ext>
            </a:extLst>
          </p:cNvPr>
          <p:cNvSpPr/>
          <p:nvPr/>
        </p:nvSpPr>
        <p:spPr>
          <a:xfrm>
            <a:off x="6372575" y="1838817"/>
            <a:ext cx="1099788" cy="87382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Del-</a:t>
            </a:r>
            <a:r>
              <a:rPr lang="sv-SE" dirty="0" err="1"/>
              <a:t>Menu</a:t>
            </a:r>
            <a:endParaRPr lang="sv-SE" dirty="0"/>
          </a:p>
        </p:txBody>
      </p:sp>
      <p:cxnSp>
        <p:nvCxnSpPr>
          <p:cNvPr id="68" name="Rak 67">
            <a:extLst>
              <a:ext uri="{FF2B5EF4-FFF2-40B4-BE49-F238E27FC236}">
                <a16:creationId xmlns:a16="http://schemas.microsoft.com/office/drawing/2014/main" id="{DC02DB50-9259-1249-9EC9-C6CA51667D67}"/>
              </a:ext>
            </a:extLst>
          </p:cNvPr>
          <p:cNvCxnSpPr>
            <a:cxnSpLocks/>
            <a:stCxn id="44" idx="0"/>
            <a:endCxn id="8" idx="3"/>
          </p:cNvCxnSpPr>
          <p:nvPr/>
        </p:nvCxnSpPr>
        <p:spPr>
          <a:xfrm flipV="1">
            <a:off x="4881614" y="1311074"/>
            <a:ext cx="400966" cy="52774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ak 69">
            <a:extLst>
              <a:ext uri="{FF2B5EF4-FFF2-40B4-BE49-F238E27FC236}">
                <a16:creationId xmlns:a16="http://schemas.microsoft.com/office/drawing/2014/main" id="{E52FAB98-8BF9-A74D-9F90-1351F6EF0232}"/>
              </a:ext>
            </a:extLst>
          </p:cNvPr>
          <p:cNvCxnSpPr>
            <a:cxnSpLocks/>
            <a:stCxn id="45" idx="0"/>
            <a:endCxn id="8" idx="5"/>
          </p:cNvCxnSpPr>
          <p:nvPr/>
        </p:nvCxnSpPr>
        <p:spPr>
          <a:xfrm flipH="1" flipV="1">
            <a:off x="6248248" y="1311074"/>
            <a:ext cx="674221" cy="52774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ak 80">
            <a:extLst>
              <a:ext uri="{FF2B5EF4-FFF2-40B4-BE49-F238E27FC236}">
                <a16:creationId xmlns:a16="http://schemas.microsoft.com/office/drawing/2014/main" id="{51AB0132-6ECE-8F44-9D27-3B2E1A65D225}"/>
              </a:ext>
            </a:extLst>
          </p:cNvPr>
          <p:cNvCxnSpPr>
            <a:stCxn id="13" idx="0"/>
            <a:endCxn id="8" idx="4"/>
          </p:cNvCxnSpPr>
          <p:nvPr/>
        </p:nvCxnSpPr>
        <p:spPr>
          <a:xfrm flipV="1">
            <a:off x="4853047" y="1518027"/>
            <a:ext cx="912367" cy="343992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ak 81">
            <a:extLst>
              <a:ext uri="{FF2B5EF4-FFF2-40B4-BE49-F238E27FC236}">
                <a16:creationId xmlns:a16="http://schemas.microsoft.com/office/drawing/2014/main" id="{B94D0910-6B64-DE4A-87E1-182A5192B22C}"/>
              </a:ext>
            </a:extLst>
          </p:cNvPr>
          <p:cNvCxnSpPr>
            <a:cxnSpLocks/>
            <a:stCxn id="4" idx="0"/>
            <a:endCxn id="8" idx="6"/>
          </p:cNvCxnSpPr>
          <p:nvPr/>
        </p:nvCxnSpPr>
        <p:spPr>
          <a:xfrm flipH="1" flipV="1">
            <a:off x="6448245" y="811446"/>
            <a:ext cx="4237566" cy="402973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ktangel 93">
            <a:extLst>
              <a:ext uri="{FF2B5EF4-FFF2-40B4-BE49-F238E27FC236}">
                <a16:creationId xmlns:a16="http://schemas.microsoft.com/office/drawing/2014/main" id="{D4B32676-35AD-5745-A1E6-7EDC771F917F}"/>
              </a:ext>
            </a:extLst>
          </p:cNvPr>
          <p:cNvSpPr/>
          <p:nvPr/>
        </p:nvSpPr>
        <p:spPr>
          <a:xfrm rot="2629472">
            <a:off x="1252946" y="2255807"/>
            <a:ext cx="720000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r>
              <a:rPr lang="sv-SE" dirty="0" err="1"/>
              <a:t>Users</a:t>
            </a:r>
            <a:endParaRPr lang="sv-SE" dirty="0"/>
          </a:p>
        </p:txBody>
      </p:sp>
      <p:cxnSp>
        <p:nvCxnSpPr>
          <p:cNvPr id="95" name="Rak 94">
            <a:extLst>
              <a:ext uri="{FF2B5EF4-FFF2-40B4-BE49-F238E27FC236}">
                <a16:creationId xmlns:a16="http://schemas.microsoft.com/office/drawing/2014/main" id="{9DECB28E-7536-BB40-BDDE-2999F734B454}"/>
              </a:ext>
            </a:extLst>
          </p:cNvPr>
          <p:cNvCxnSpPr>
            <a:cxnSpLocks/>
            <a:stCxn id="8" idx="2"/>
            <a:endCxn id="94" idx="0"/>
          </p:cNvCxnSpPr>
          <p:nvPr/>
        </p:nvCxnSpPr>
        <p:spPr>
          <a:xfrm flipH="1">
            <a:off x="1862229" y="811446"/>
            <a:ext cx="3220354" cy="154463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ak 100">
            <a:extLst>
              <a:ext uri="{FF2B5EF4-FFF2-40B4-BE49-F238E27FC236}">
                <a16:creationId xmlns:a16="http://schemas.microsoft.com/office/drawing/2014/main" id="{C7483217-BD77-6C45-A478-DA7B84AA5DD6}"/>
              </a:ext>
            </a:extLst>
          </p:cNvPr>
          <p:cNvCxnSpPr>
            <a:cxnSpLocks/>
            <a:stCxn id="94" idx="3"/>
            <a:endCxn id="13" idx="1"/>
          </p:cNvCxnSpPr>
          <p:nvPr/>
        </p:nvCxnSpPr>
        <p:spPr>
          <a:xfrm>
            <a:off x="1872673" y="2865090"/>
            <a:ext cx="2497540" cy="229981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04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16E09C-CE83-A741-BDC0-4BBC7BDF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F11386E-D91E-D546-A974-DEE2C66B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22563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package:fil_lan</a:t>
            </a:r>
            <a:r>
              <a:rPr lang="sv-SE" sz="400" dirty="0"/>
              <a:t>/</a:t>
            </a:r>
            <a:r>
              <a:rPr lang="sv-SE" sz="400" dirty="0" err="1"/>
              <a:t>views</a:t>
            </a:r>
            <a:r>
              <a:rPr lang="sv-SE" sz="400" dirty="0"/>
              <a:t>/</a:t>
            </a:r>
            <a:r>
              <a:rPr lang="sv-SE" sz="400" dirty="0" err="1"/>
              <a:t>studio.dart</a:t>
            </a:r>
            <a:r>
              <a:rPr lang="sv-SE" sz="400" dirty="0"/>
              <a:t>';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package:flutter</a:t>
            </a:r>
            <a:r>
              <a:rPr lang="sv-SE" sz="400" dirty="0"/>
              <a:t>/</a:t>
            </a:r>
            <a:r>
              <a:rPr lang="sv-SE" sz="400" dirty="0" err="1"/>
              <a:t>material.dart</a:t>
            </a:r>
            <a:r>
              <a:rPr lang="sv-SE" sz="400" dirty="0"/>
              <a:t>';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/// </a:t>
            </a:r>
            <a:r>
              <a:rPr lang="sv-SE" sz="400" dirty="0" err="1"/>
              <a:t>This</a:t>
            </a:r>
            <a:r>
              <a:rPr lang="sv-SE" sz="400" dirty="0"/>
              <a:t> is the </a:t>
            </a:r>
            <a:r>
              <a:rPr lang="sv-SE" sz="400" dirty="0" err="1"/>
              <a:t>stateful</a:t>
            </a:r>
            <a:r>
              <a:rPr lang="sv-SE" sz="400" dirty="0"/>
              <a:t> </a:t>
            </a:r>
            <a:r>
              <a:rPr lang="sv-SE" sz="400" dirty="0" err="1"/>
              <a:t>widget</a:t>
            </a:r>
            <a:r>
              <a:rPr lang="sv-SE" sz="400" dirty="0"/>
              <a:t> </a:t>
            </a:r>
            <a:r>
              <a:rPr lang="sv-SE" sz="400" dirty="0" err="1"/>
              <a:t>that</a:t>
            </a:r>
            <a:r>
              <a:rPr lang="sv-SE" sz="400" dirty="0"/>
              <a:t> the </a:t>
            </a:r>
            <a:r>
              <a:rPr lang="sv-SE" sz="400" dirty="0" err="1"/>
              <a:t>main</a:t>
            </a:r>
            <a:r>
              <a:rPr lang="sv-SE" sz="400" dirty="0"/>
              <a:t> </a:t>
            </a:r>
            <a:r>
              <a:rPr lang="sv-SE" sz="400" dirty="0" err="1"/>
              <a:t>application</a:t>
            </a:r>
            <a:r>
              <a:rPr lang="sv-SE" sz="400" dirty="0"/>
              <a:t> </a:t>
            </a:r>
            <a:r>
              <a:rPr lang="sv-SE" sz="400" dirty="0" err="1"/>
              <a:t>instantiates</a:t>
            </a:r>
            <a:r>
              <a:rPr lang="sv-SE" sz="4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class</a:t>
            </a:r>
            <a:r>
              <a:rPr lang="sv-SE" sz="400" dirty="0"/>
              <a:t> </a:t>
            </a:r>
            <a:r>
              <a:rPr lang="sv-SE" sz="400" dirty="0" err="1"/>
              <a:t>Home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</a:t>
            </a:r>
            <a:r>
              <a:rPr lang="sv-SE" sz="400" dirty="0" err="1"/>
              <a:t>StatefulWidget</a:t>
            </a:r>
            <a:r>
              <a:rPr lang="sv-SE" sz="400" dirty="0"/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Home</a:t>
            </a:r>
            <a:r>
              <a:rPr lang="sv-SE" sz="400" dirty="0"/>
              <a:t>({</a:t>
            </a:r>
            <a:r>
              <a:rPr lang="sv-SE" sz="400" dirty="0" err="1"/>
              <a:t>Key</a:t>
            </a:r>
            <a:r>
              <a:rPr lang="sv-SE" sz="400" dirty="0"/>
              <a:t>? </a:t>
            </a:r>
            <a:r>
              <a:rPr lang="sv-SE" sz="400" dirty="0" err="1"/>
              <a:t>key</a:t>
            </a:r>
            <a:r>
              <a:rPr lang="sv-SE" sz="400" dirty="0"/>
              <a:t>}) : super(</a:t>
            </a:r>
            <a:r>
              <a:rPr lang="sv-SE" sz="400" dirty="0" err="1"/>
              <a:t>key</a:t>
            </a:r>
            <a:r>
              <a:rPr lang="sv-SE" sz="400" dirty="0"/>
              <a:t>: </a:t>
            </a:r>
            <a:r>
              <a:rPr lang="sv-SE" sz="400" dirty="0" err="1"/>
              <a:t>key</a:t>
            </a:r>
            <a:r>
              <a:rPr lang="sv-SE" sz="400" dirty="0"/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State&lt;</a:t>
            </a:r>
            <a:r>
              <a:rPr lang="sv-SE" sz="400" dirty="0" err="1"/>
              <a:t>Home</a:t>
            </a:r>
            <a:r>
              <a:rPr lang="sv-SE" sz="400" dirty="0"/>
              <a:t>&gt; </a:t>
            </a:r>
            <a:r>
              <a:rPr lang="sv-SE" sz="400" dirty="0" err="1"/>
              <a:t>createState</a:t>
            </a:r>
            <a:r>
              <a:rPr lang="sv-SE" sz="400" dirty="0"/>
              <a:t>() =&gt; </a:t>
            </a:r>
            <a:r>
              <a:rPr lang="sv-SE" sz="400" dirty="0" err="1"/>
              <a:t>HomeState</a:t>
            </a:r>
            <a:r>
              <a:rPr lang="sv-SE" sz="400" dirty="0"/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/// </a:t>
            </a:r>
            <a:r>
              <a:rPr lang="sv-SE" sz="400" dirty="0" err="1"/>
              <a:t>This</a:t>
            </a:r>
            <a:r>
              <a:rPr lang="sv-SE" sz="400" dirty="0"/>
              <a:t> is the private State </a:t>
            </a:r>
            <a:r>
              <a:rPr lang="sv-SE" sz="400" dirty="0" err="1"/>
              <a:t>class</a:t>
            </a:r>
            <a:r>
              <a:rPr lang="sv-SE" sz="400" dirty="0"/>
              <a:t> </a:t>
            </a:r>
            <a:r>
              <a:rPr lang="sv-SE" sz="400" dirty="0" err="1"/>
              <a:t>that</a:t>
            </a:r>
            <a:r>
              <a:rPr lang="sv-SE" sz="400" dirty="0"/>
              <a:t> goes </a:t>
            </a:r>
            <a:r>
              <a:rPr lang="sv-SE" sz="400" dirty="0" err="1"/>
              <a:t>with</a:t>
            </a:r>
            <a:r>
              <a:rPr lang="sv-SE" sz="400" dirty="0"/>
              <a:t> </a:t>
            </a:r>
            <a:r>
              <a:rPr lang="sv-SE" sz="400" dirty="0" err="1"/>
              <a:t>MyStatefulWidget</a:t>
            </a:r>
            <a:r>
              <a:rPr lang="sv-SE" sz="4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class</a:t>
            </a:r>
            <a:r>
              <a:rPr lang="sv-SE" sz="400" dirty="0"/>
              <a:t> </a:t>
            </a:r>
            <a:r>
              <a:rPr lang="sv-SE" sz="400" dirty="0" err="1"/>
              <a:t>HomeState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State&lt;</a:t>
            </a:r>
            <a:r>
              <a:rPr lang="sv-SE" sz="400" dirty="0" err="1"/>
              <a:t>Home</a:t>
            </a:r>
            <a:r>
              <a:rPr lang="sv-SE" sz="400" dirty="0"/>
              <a:t>&gt;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static</a:t>
            </a:r>
            <a:r>
              <a:rPr lang="sv-SE" sz="400" dirty="0"/>
              <a:t>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 </a:t>
            </a:r>
            <a:r>
              <a:rPr lang="sv-SE" sz="400" dirty="0" err="1"/>
              <a:t>optionStyle</a:t>
            </a:r>
            <a:r>
              <a:rPr lang="sv-SE" sz="400" dirty="0"/>
              <a:t> 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TextStyle</a:t>
            </a:r>
            <a:r>
              <a:rPr lang="sv-SE" sz="400" dirty="0"/>
              <a:t>(</a:t>
            </a:r>
            <a:r>
              <a:rPr lang="sv-SE" sz="400" dirty="0" err="1"/>
              <a:t>fontSize</a:t>
            </a:r>
            <a:r>
              <a:rPr lang="sv-SE" sz="400" dirty="0"/>
              <a:t>: 30, </a:t>
            </a:r>
            <a:r>
              <a:rPr lang="sv-SE" sz="400" dirty="0" err="1"/>
              <a:t>fontWeight</a:t>
            </a:r>
            <a:r>
              <a:rPr lang="sv-SE" sz="400" dirty="0"/>
              <a:t>: </a:t>
            </a:r>
            <a:r>
              <a:rPr lang="sv-SE" sz="400" dirty="0" err="1"/>
              <a:t>FontWeight.bold</a:t>
            </a:r>
            <a:r>
              <a:rPr lang="sv-SE" sz="400" dirty="0"/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Widget</a:t>
            </a:r>
            <a:r>
              <a:rPr lang="sv-SE" sz="400" dirty="0"/>
              <a:t> </a:t>
            </a:r>
            <a:r>
              <a:rPr lang="sv-SE" sz="400" dirty="0" err="1"/>
              <a:t>build</a:t>
            </a:r>
            <a:r>
              <a:rPr lang="sv-SE" sz="400" dirty="0"/>
              <a:t>(</a:t>
            </a:r>
            <a:r>
              <a:rPr lang="sv-SE" sz="400" dirty="0" err="1"/>
              <a:t>BuildContext</a:t>
            </a:r>
            <a:r>
              <a:rPr lang="sv-SE" sz="400" dirty="0"/>
              <a:t> </a:t>
            </a:r>
            <a:r>
              <a:rPr lang="sv-SE" sz="400" dirty="0" err="1"/>
              <a:t>context</a:t>
            </a:r>
            <a:r>
              <a:rPr lang="sv-SE" sz="400" dirty="0"/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mq</a:t>
            </a:r>
            <a:r>
              <a:rPr lang="sv-SE" sz="400" dirty="0"/>
              <a:t> = </a:t>
            </a:r>
            <a:r>
              <a:rPr lang="sv-SE" sz="400" dirty="0" err="1"/>
              <a:t>MediaQuery.of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MainAxisAlignment.start</a:t>
            </a:r>
            <a:r>
              <a:rPr lang="sv-SE" sz="400" dirty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crossAxisAlignment</a:t>
            </a:r>
            <a:r>
              <a:rPr lang="sv-SE" sz="400" dirty="0"/>
              <a:t>: </a:t>
            </a:r>
            <a:r>
              <a:rPr lang="sv-SE" sz="400" dirty="0" err="1"/>
              <a:t>CrossAxisAlignment.stretch</a:t>
            </a:r>
            <a:r>
              <a:rPr lang="sv-SE" sz="400" dirty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Material(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elevation: 5.0,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borderRadius</a:t>
            </a:r>
            <a:r>
              <a:rPr lang="sv-SE" sz="400" dirty="0"/>
              <a:t>: </a:t>
            </a:r>
            <a:r>
              <a:rPr lang="sv-SE" sz="400" dirty="0" err="1"/>
              <a:t>BorderRadius.circular</a:t>
            </a:r>
            <a:r>
              <a:rPr lang="sv-SE" sz="400" dirty="0"/>
              <a:t>(25.0),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minWidth</a:t>
            </a:r>
            <a:r>
              <a:rPr lang="sv-SE" sz="400" dirty="0"/>
              <a:t>: </a:t>
            </a:r>
            <a:r>
              <a:rPr lang="sv-SE" sz="400" dirty="0" err="1"/>
              <a:t>mq.size.width</a:t>
            </a:r>
            <a:r>
              <a:rPr lang="sv-SE" sz="400" dirty="0"/>
              <a:t> / 1.2,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EdgeInsets.fromLTRB</a:t>
            </a:r>
            <a:r>
              <a:rPr lang="sv-SE" sz="400" dirty="0"/>
              <a:t>(10.0, 15.0, 10.0, 15.0),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"Logga in",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textAlign</a:t>
            </a:r>
            <a:r>
              <a:rPr lang="sv-SE" sz="400" dirty="0"/>
              <a:t>: </a:t>
            </a:r>
            <a:r>
              <a:rPr lang="sv-SE" sz="400" dirty="0" err="1"/>
              <a:t>TextAlign.center</a:t>
            </a:r>
            <a:r>
              <a:rPr lang="sv-SE" sz="400" dirty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fontSize</a:t>
            </a:r>
            <a:r>
              <a:rPr lang="sv-SE" sz="400" dirty="0"/>
              <a:t>: 20.0,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color: Colors.purple.shade900,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fontWeight</a:t>
            </a:r>
            <a:r>
              <a:rPr lang="sv-SE" sz="400" dirty="0"/>
              <a:t>: </a:t>
            </a:r>
            <a:r>
              <a:rPr lang="sv-SE" sz="400" dirty="0" err="1"/>
              <a:t>FontWeight.bold</a:t>
            </a:r>
            <a:r>
              <a:rPr lang="sv-SE" sz="400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EdgeInsets.fromLTRB</a:t>
            </a:r>
            <a:r>
              <a:rPr lang="sv-SE" sz="400" dirty="0"/>
              <a:t>(0, 15, 0, 70),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Material(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elevation: 5.0,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borderRadius</a:t>
            </a:r>
            <a:r>
              <a:rPr lang="sv-SE" sz="400" dirty="0"/>
              <a:t>: </a:t>
            </a:r>
            <a:r>
              <a:rPr lang="sv-SE" sz="400" dirty="0" err="1"/>
              <a:t>BorderRadius.circular</a:t>
            </a:r>
            <a:r>
              <a:rPr lang="sv-SE" sz="400" dirty="0"/>
              <a:t>(25.0),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minWidth</a:t>
            </a:r>
            <a:r>
              <a:rPr lang="sv-SE" sz="400" dirty="0"/>
              <a:t>: </a:t>
            </a:r>
            <a:r>
              <a:rPr lang="sv-SE" sz="400" dirty="0" err="1"/>
              <a:t>mq.size.width</a:t>
            </a:r>
            <a:r>
              <a:rPr lang="sv-SE" sz="400" dirty="0"/>
              <a:t> / 1.2,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EdgeInsets.fromLTRB</a:t>
            </a:r>
            <a:r>
              <a:rPr lang="sv-SE" sz="400" dirty="0"/>
              <a:t>(10.0, 15.0, 10.0, 15.0),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"Skapa Konto",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textAlign</a:t>
            </a:r>
            <a:r>
              <a:rPr lang="sv-SE" sz="400" dirty="0"/>
              <a:t>: </a:t>
            </a:r>
            <a:r>
              <a:rPr lang="sv-SE" sz="400" dirty="0" err="1"/>
              <a:t>TextAlign.center</a:t>
            </a:r>
            <a:r>
              <a:rPr lang="sv-SE" sz="400" dirty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fontSize</a:t>
            </a:r>
            <a:r>
              <a:rPr lang="sv-SE" sz="400" dirty="0"/>
              <a:t>: 20.0,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color: Colors.purple.shade900,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fontWeight</a:t>
            </a:r>
            <a:r>
              <a:rPr lang="sv-SE" sz="400" dirty="0"/>
              <a:t>: </a:t>
            </a:r>
            <a:r>
              <a:rPr lang="sv-SE" sz="400" dirty="0" err="1"/>
              <a:t>FontWeight.bold</a:t>
            </a:r>
            <a:r>
              <a:rPr lang="sv-SE" sz="400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sv-SE" sz="400" dirty="0"/>
            </a:br>
            <a:endParaRPr lang="sv-SE" sz="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sv-SE" sz="400" dirty="0"/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D6BD52B7-2376-6249-9B78-96C9A6B07779}"/>
              </a:ext>
            </a:extLst>
          </p:cNvPr>
          <p:cNvSpPr txBox="1">
            <a:spLocks/>
          </p:cNvSpPr>
          <p:nvPr/>
        </p:nvSpPr>
        <p:spPr>
          <a:xfrm>
            <a:off x="3063835" y="1886341"/>
            <a:ext cx="163711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package:fil_lan</a:t>
            </a:r>
            <a:r>
              <a:rPr lang="sv-SE" sz="400" dirty="0"/>
              <a:t>/</a:t>
            </a:r>
            <a:r>
              <a:rPr lang="sv-SE" sz="400" dirty="0" err="1"/>
              <a:t>routes.dart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package:fil_lan</a:t>
            </a:r>
            <a:r>
              <a:rPr lang="sv-SE" sz="400" dirty="0"/>
              <a:t>/</a:t>
            </a:r>
            <a:r>
              <a:rPr lang="sv-SE" sz="400" dirty="0" err="1"/>
              <a:t>views</a:t>
            </a:r>
            <a:r>
              <a:rPr lang="sv-SE" sz="400" dirty="0"/>
              <a:t>/</a:t>
            </a:r>
            <a:r>
              <a:rPr lang="sv-SE" sz="400" dirty="0" err="1"/>
              <a:t>start_screen.dart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package:flutter</a:t>
            </a:r>
            <a:r>
              <a:rPr lang="sv-SE" sz="400" dirty="0"/>
              <a:t>/</a:t>
            </a:r>
            <a:r>
              <a:rPr lang="sv-SE" sz="400" dirty="0" err="1"/>
              <a:t>material.dart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package:flutter</a:t>
            </a:r>
            <a:r>
              <a:rPr lang="sv-SE" sz="400" dirty="0"/>
              <a:t>/</a:t>
            </a:r>
            <a:r>
              <a:rPr lang="sv-SE" sz="400" dirty="0" err="1"/>
              <a:t>widgets.dart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Login </a:t>
            </a:r>
            <a:r>
              <a:rPr lang="sv-SE" sz="400" dirty="0" err="1"/>
              <a:t>extends</a:t>
            </a:r>
            <a:r>
              <a:rPr lang="sv-SE" sz="400" dirty="0"/>
              <a:t> </a:t>
            </a:r>
            <a:r>
              <a:rPr lang="sv-SE" sz="400" dirty="0" err="1"/>
              <a:t>StatefulWidget</a:t>
            </a:r>
            <a:r>
              <a:rPr lang="sv-SE" sz="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LoginSate</a:t>
            </a:r>
            <a:r>
              <a:rPr lang="sv-SE" sz="400" dirty="0"/>
              <a:t> </a:t>
            </a:r>
            <a:r>
              <a:rPr lang="sv-SE" sz="400" dirty="0" err="1"/>
              <a:t>createState</a:t>
            </a:r>
            <a:r>
              <a:rPr lang="sv-SE" sz="400" dirty="0"/>
              <a:t>() =&gt; _</a:t>
            </a:r>
            <a:r>
              <a:rPr lang="sv-SE" sz="400" dirty="0" err="1"/>
              <a:t>LoginSate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_</a:t>
            </a:r>
            <a:r>
              <a:rPr lang="sv-SE" sz="400" dirty="0" err="1"/>
              <a:t>LoginSate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State&lt;Login&gt;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formkey</a:t>
            </a:r>
            <a:r>
              <a:rPr lang="sv-SE" sz="400" dirty="0"/>
              <a:t> = </a:t>
            </a:r>
            <a:r>
              <a:rPr lang="sv-SE" sz="400" dirty="0" err="1"/>
              <a:t>GlobalKey</a:t>
            </a:r>
            <a:r>
              <a:rPr lang="sv-SE" sz="400" dirty="0"/>
              <a:t>&lt;</a:t>
            </a:r>
            <a:r>
              <a:rPr lang="sv-SE" sz="400" dirty="0" err="1"/>
              <a:t>FormState</a:t>
            </a:r>
            <a:r>
              <a:rPr lang="sv-SE" sz="400" dirty="0"/>
              <a:t>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emailController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passwordController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bool</a:t>
            </a:r>
            <a:r>
              <a:rPr lang="sv-SE" sz="400" dirty="0"/>
              <a:t> </a:t>
            </a:r>
            <a:r>
              <a:rPr lang="sv-SE" sz="400" dirty="0" err="1"/>
              <a:t>isSubmitting</a:t>
            </a:r>
            <a:r>
              <a:rPr lang="sv-SE" sz="400" dirty="0"/>
              <a:t> = </a:t>
            </a:r>
            <a:r>
              <a:rPr lang="sv-SE" sz="400" dirty="0" err="1"/>
              <a:t>false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</a:t>
            </a:r>
            <a:r>
              <a:rPr lang="sv-SE" sz="400" dirty="0"/>
              <a:t> </a:t>
            </a:r>
            <a:r>
              <a:rPr lang="sv-SE" sz="400" dirty="0" err="1"/>
              <a:t>build</a:t>
            </a:r>
            <a:r>
              <a:rPr lang="sv-SE" sz="400" dirty="0"/>
              <a:t>(</a:t>
            </a:r>
            <a:r>
              <a:rPr lang="sv-SE" sz="400" dirty="0" err="1"/>
              <a:t>BuildContext</a:t>
            </a:r>
            <a:r>
              <a:rPr lang="sv-SE" sz="400" dirty="0"/>
              <a:t> </a:t>
            </a:r>
            <a:r>
              <a:rPr lang="sv-SE" sz="400" dirty="0" err="1"/>
              <a:t>context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mq</a:t>
            </a:r>
            <a:r>
              <a:rPr lang="sv-SE" sz="400" dirty="0"/>
              <a:t> = </a:t>
            </a:r>
            <a:r>
              <a:rPr lang="sv-SE" sz="400" dirty="0" err="1"/>
              <a:t>MediaQuery.of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logo = </a:t>
            </a:r>
            <a:r>
              <a:rPr lang="sv-SE" sz="400" dirty="0" err="1"/>
              <a:t>Image.asset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"assets/milk-</a:t>
            </a:r>
            <a:r>
              <a:rPr lang="sv-SE" sz="400" dirty="0" err="1"/>
              <a:t>box.png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height</a:t>
            </a:r>
            <a:r>
              <a:rPr lang="sv-SE" sz="400" dirty="0"/>
              <a:t>: </a:t>
            </a:r>
            <a:r>
              <a:rPr lang="sv-SE" sz="400" dirty="0" err="1"/>
              <a:t>mq.size.height</a:t>
            </a:r>
            <a:r>
              <a:rPr lang="sv-SE" sz="400" dirty="0"/>
              <a:t> / 4,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emailField</a:t>
            </a:r>
            <a:r>
              <a:rPr lang="sv-SE" sz="400" dirty="0"/>
              <a:t> =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enabled</a:t>
            </a:r>
            <a:r>
              <a:rPr lang="sv-SE" sz="400" dirty="0"/>
              <a:t>: </a:t>
            </a:r>
            <a:r>
              <a:rPr lang="sv-SE" sz="400" dirty="0" err="1"/>
              <a:t>isSubmitting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emailController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keyboardType</a:t>
            </a:r>
            <a:r>
              <a:rPr lang="sv-SE" sz="400" dirty="0"/>
              <a:t>: </a:t>
            </a:r>
            <a:r>
              <a:rPr lang="sv-SE" sz="400" dirty="0" err="1"/>
              <a:t>TextInputType.emailAddress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something@example.com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"Email"),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passwordField</a:t>
            </a:r>
            <a:r>
              <a:rPr lang="sv-SE" sz="400" dirty="0"/>
              <a:t> =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enabled</a:t>
            </a:r>
            <a:r>
              <a:rPr lang="sv-SE" sz="400" dirty="0"/>
              <a:t>: </a:t>
            </a:r>
            <a:r>
              <a:rPr lang="sv-SE" sz="400" dirty="0" err="1"/>
              <a:t>isSubmitting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passwordController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password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</a:t>
            </a:r>
            <a:r>
              <a:rPr lang="sv-SE" sz="400" dirty="0" err="1"/>
              <a:t>Password</a:t>
            </a:r>
            <a:r>
              <a:rPr lang="sv-SE" sz="400" dirty="0"/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EdgeInsets.all</a:t>
            </a:r>
            <a:r>
              <a:rPr lang="sv-SE" sz="400" dirty="0"/>
              <a:t>(2.0),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Row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"Glömt Lösenord",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Theme.of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.</a:t>
            </a:r>
            <a:r>
              <a:rPr lang="sv-SE" sz="400" dirty="0" err="1"/>
              <a:t>textTheme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.</a:t>
            </a:r>
            <a:r>
              <a:rPr lang="sv-SE" sz="400" dirty="0" err="1"/>
              <a:t>caption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?.</a:t>
            </a:r>
            <a:r>
              <a:rPr lang="sv-SE" sz="400" dirty="0" err="1"/>
              <a:t>copyWith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loginbutton</a:t>
            </a:r>
            <a:r>
              <a:rPr lang="sv-SE" sz="400" dirty="0"/>
              <a:t> = Material(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elevation: 5.0,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borderRadius</a:t>
            </a:r>
            <a:r>
              <a:rPr lang="sv-SE" sz="400" dirty="0"/>
              <a:t>: </a:t>
            </a:r>
            <a:r>
              <a:rPr lang="sv-SE" sz="400" dirty="0" err="1"/>
              <a:t>BorderRadius.circular</a:t>
            </a:r>
            <a:r>
              <a:rPr lang="sv-SE" sz="400" dirty="0"/>
              <a:t>(25.0),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minWidth</a:t>
            </a:r>
            <a:r>
              <a:rPr lang="sv-SE" sz="400" dirty="0"/>
              <a:t>: </a:t>
            </a:r>
            <a:r>
              <a:rPr lang="sv-SE" sz="400" dirty="0" err="1"/>
              <a:t>mq.size.width</a:t>
            </a:r>
            <a:r>
              <a:rPr lang="sv-SE" sz="400" dirty="0"/>
              <a:t> / 1.2,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EdgeInsets.fromLTRB</a:t>
            </a:r>
            <a:r>
              <a:rPr lang="sv-SE" sz="400" dirty="0"/>
              <a:t>(10.0, 15.0, 10.0, 15.0),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"Logga in",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textAlign</a:t>
            </a:r>
            <a:r>
              <a:rPr lang="sv-SE" sz="400" dirty="0"/>
              <a:t>: </a:t>
            </a:r>
            <a:r>
              <a:rPr lang="sv-SE" sz="400" dirty="0" err="1"/>
              <a:t>TextAlign.center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fontSize</a:t>
            </a:r>
            <a:r>
              <a:rPr lang="sv-SE" sz="400" dirty="0"/>
              <a:t>: 20.0,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Colors.purple.shade900,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fontWeight</a:t>
            </a:r>
            <a:r>
              <a:rPr lang="sv-SE" sz="400" dirty="0"/>
              <a:t>: </a:t>
            </a:r>
            <a:r>
              <a:rPr lang="sv-SE" sz="400" dirty="0" err="1"/>
              <a:t>FontWeight.bold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todo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fields</a:t>
            </a:r>
            <a:r>
              <a:rPr lang="sv-SE" sz="400" dirty="0"/>
              <a:t> = </a:t>
            </a: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EdgeInsets.all</a:t>
            </a:r>
            <a:r>
              <a:rPr lang="sv-SE" sz="400" dirty="0"/>
              <a:t>(0),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MainAxisAlignment.spaceBetween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  <a:r>
              <a:rPr lang="sv-SE" sz="400" dirty="0" err="1"/>
              <a:t>emailField</a:t>
            </a:r>
            <a:r>
              <a:rPr lang="sv-SE" sz="400" dirty="0"/>
              <a:t>, </a:t>
            </a:r>
            <a:r>
              <a:rPr lang="sv-SE" sz="400" dirty="0" err="1"/>
              <a:t>passwordField</a:t>
            </a:r>
            <a:r>
              <a:rPr lang="sv-SE" sz="400" dirty="0"/>
              <a:t>, </a:t>
            </a:r>
            <a:r>
              <a:rPr lang="sv-SE" sz="400" dirty="0" err="1"/>
              <a:t>loginbutton</a:t>
            </a: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bottom</a:t>
            </a:r>
            <a:r>
              <a:rPr lang="sv-SE" sz="400" dirty="0"/>
              <a:t> =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MainAxisAlignment.start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crossAxisAlignment</a:t>
            </a:r>
            <a:r>
              <a:rPr lang="sv-SE" sz="400" dirty="0"/>
              <a:t>: </a:t>
            </a:r>
            <a:r>
              <a:rPr lang="sv-SE" sz="400" dirty="0" err="1"/>
              <a:t>CrossAxisAlignment.stretch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Padding</a:t>
            </a:r>
            <a:r>
              <a:rPr lang="sv-SE" sz="400" dirty="0"/>
              <a:t>(</a:t>
            </a: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EdgeInsets.all</a:t>
            </a:r>
            <a:r>
              <a:rPr lang="sv-SE" sz="400" dirty="0"/>
              <a:t>(8.0)),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Row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MainAxisAlignment.spaceBetween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"Inte registrerad?",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Theme.of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).textTheme.subtitle1?.copyWith(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Navigator.of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).</a:t>
            </a:r>
            <a:r>
              <a:rPr lang="sv-SE" sz="400" dirty="0" err="1"/>
              <a:t>pushNamed</a:t>
            </a:r>
            <a:r>
              <a:rPr lang="sv-SE" sz="400" dirty="0"/>
              <a:t>(</a:t>
            </a:r>
            <a:r>
              <a:rPr lang="sv-SE" sz="400" dirty="0" err="1"/>
              <a:t>AppRouter.authRegister</a:t>
            </a: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"Skapa Konto",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Theme.of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).textTheme.subtitle1?.copyWith(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TextDecoration.underline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Scaffold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backgroundColor</a:t>
            </a:r>
            <a:r>
              <a:rPr lang="sv-SE" sz="400" dirty="0"/>
              <a:t>: </a:t>
            </a:r>
            <a:r>
              <a:rPr lang="sv-SE" sz="400" dirty="0" err="1"/>
              <a:t>Colors.amber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body</a:t>
            </a:r>
            <a:r>
              <a:rPr lang="sv-SE" sz="400" dirty="0"/>
              <a:t>: Form(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</a:t>
            </a:r>
            <a:r>
              <a:rPr lang="sv-SE" sz="400" dirty="0"/>
              <a:t>: _</a:t>
            </a:r>
            <a:r>
              <a:rPr lang="sv-SE" sz="400" dirty="0" err="1"/>
              <a:t>formkey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SingleChildScrollView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EdgeInsets.all</a:t>
            </a:r>
            <a:r>
              <a:rPr lang="sv-SE" sz="400" dirty="0"/>
              <a:t>(36),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MainAxisAlignment.spaceAround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&gt;[logo, </a:t>
            </a:r>
            <a:r>
              <a:rPr lang="sv-SE" sz="400" dirty="0" err="1"/>
              <a:t>fields</a:t>
            </a:r>
            <a:r>
              <a:rPr lang="sv-SE" sz="400" dirty="0"/>
              <a:t>, </a:t>
            </a:r>
            <a:r>
              <a:rPr lang="sv-SE" sz="400" dirty="0" err="1"/>
              <a:t>bottom</a:t>
            </a: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endParaRPr lang="sv-SE" sz="400" dirty="0"/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893F05AA-1475-1745-AB8F-CBAA881E366C}"/>
              </a:ext>
            </a:extLst>
          </p:cNvPr>
          <p:cNvSpPr txBox="1">
            <a:spLocks/>
          </p:cNvSpPr>
          <p:nvPr/>
        </p:nvSpPr>
        <p:spPr>
          <a:xfrm>
            <a:off x="4869189" y="1886341"/>
            <a:ext cx="163711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package:fil_lan</a:t>
            </a:r>
            <a:r>
              <a:rPr lang="sv-SE" sz="400" dirty="0"/>
              <a:t>/</a:t>
            </a:r>
            <a:r>
              <a:rPr lang="sv-SE" sz="400" dirty="0" err="1"/>
              <a:t>routes.dart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package:fil_lan</a:t>
            </a:r>
            <a:r>
              <a:rPr lang="sv-SE" sz="400" dirty="0"/>
              <a:t>/</a:t>
            </a:r>
            <a:r>
              <a:rPr lang="sv-SE" sz="400" dirty="0" err="1"/>
              <a:t>views</a:t>
            </a:r>
            <a:r>
              <a:rPr lang="sv-SE" sz="400" dirty="0"/>
              <a:t>/</a:t>
            </a:r>
            <a:r>
              <a:rPr lang="sv-SE" sz="400" dirty="0" err="1"/>
              <a:t>start_screen.dart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package:flutter</a:t>
            </a:r>
            <a:r>
              <a:rPr lang="sv-SE" sz="400" dirty="0"/>
              <a:t>/</a:t>
            </a:r>
            <a:r>
              <a:rPr lang="sv-SE" sz="400" dirty="0" err="1"/>
              <a:t>material.dart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package:flutter</a:t>
            </a:r>
            <a:r>
              <a:rPr lang="sv-SE" sz="400" dirty="0"/>
              <a:t>/</a:t>
            </a:r>
            <a:r>
              <a:rPr lang="sv-SE" sz="400" dirty="0" err="1"/>
              <a:t>widgets.dart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package:firebase_core</a:t>
            </a:r>
            <a:r>
              <a:rPr lang="sv-SE" sz="400" dirty="0"/>
              <a:t>/</a:t>
            </a:r>
            <a:r>
              <a:rPr lang="sv-SE" sz="400" dirty="0" err="1"/>
              <a:t>firebase_core.dart</a:t>
            </a:r>
            <a:r>
              <a:rPr lang="sv-SE" sz="400" dirty="0"/>
              <a:t>'; // new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package:firebase_auth</a:t>
            </a:r>
            <a:r>
              <a:rPr lang="sv-SE" sz="400" dirty="0"/>
              <a:t>/</a:t>
            </a:r>
            <a:r>
              <a:rPr lang="sv-SE" sz="400" dirty="0" err="1"/>
              <a:t>firebase_auth.dart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package:provider</a:t>
            </a:r>
            <a:r>
              <a:rPr lang="sv-SE" sz="400" dirty="0"/>
              <a:t>/</a:t>
            </a:r>
            <a:r>
              <a:rPr lang="sv-SE" sz="400" dirty="0" err="1"/>
              <a:t>provider.dart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Register </a:t>
            </a:r>
            <a:r>
              <a:rPr lang="sv-SE" sz="400" dirty="0" err="1"/>
              <a:t>extends</a:t>
            </a:r>
            <a:r>
              <a:rPr lang="sv-SE" sz="400" dirty="0"/>
              <a:t> </a:t>
            </a:r>
            <a:r>
              <a:rPr lang="sv-SE" sz="400" dirty="0" err="1"/>
              <a:t>StatefulWidget</a:t>
            </a:r>
            <a:r>
              <a:rPr lang="sv-SE" sz="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RegisterSate</a:t>
            </a:r>
            <a:r>
              <a:rPr lang="sv-SE" sz="400" dirty="0"/>
              <a:t> </a:t>
            </a:r>
            <a:r>
              <a:rPr lang="sv-SE" sz="400" dirty="0" err="1"/>
              <a:t>createState</a:t>
            </a:r>
            <a:r>
              <a:rPr lang="sv-SE" sz="400" dirty="0"/>
              <a:t>() =&gt; _</a:t>
            </a:r>
            <a:r>
              <a:rPr lang="sv-SE" sz="400" dirty="0" err="1"/>
              <a:t>RegisterSate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_</a:t>
            </a:r>
            <a:r>
              <a:rPr lang="sv-SE" sz="400" dirty="0" err="1"/>
              <a:t>RegisterSate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State&lt;Register&gt;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formkey</a:t>
            </a:r>
            <a:r>
              <a:rPr lang="sv-SE" sz="400" dirty="0"/>
              <a:t> = </a:t>
            </a:r>
            <a:r>
              <a:rPr lang="sv-SE" sz="400" dirty="0" err="1"/>
              <a:t>GlobalKey</a:t>
            </a:r>
            <a:r>
              <a:rPr lang="sv-SE" sz="400" dirty="0"/>
              <a:t>&lt;</a:t>
            </a:r>
            <a:r>
              <a:rPr lang="sv-SE" sz="400" dirty="0" err="1"/>
              <a:t>FormState</a:t>
            </a:r>
            <a:r>
              <a:rPr lang="sv-SE" sz="400" dirty="0"/>
              <a:t>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usernameController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emailController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passwordController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ageController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bool</a:t>
            </a:r>
            <a:r>
              <a:rPr lang="sv-SE" sz="400" dirty="0"/>
              <a:t> </a:t>
            </a:r>
            <a:r>
              <a:rPr lang="sv-SE" sz="400" dirty="0" err="1"/>
              <a:t>isSubmitting</a:t>
            </a:r>
            <a:r>
              <a:rPr lang="sv-SE" sz="400" dirty="0"/>
              <a:t> = </a:t>
            </a:r>
            <a:r>
              <a:rPr lang="sv-SE" sz="400" dirty="0" err="1"/>
              <a:t>false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</a:t>
            </a:r>
            <a:r>
              <a:rPr lang="sv-SE" sz="400" dirty="0"/>
              <a:t> </a:t>
            </a:r>
            <a:r>
              <a:rPr lang="sv-SE" sz="400" dirty="0" err="1"/>
              <a:t>build</a:t>
            </a:r>
            <a:r>
              <a:rPr lang="sv-SE" sz="400" dirty="0"/>
              <a:t>(</a:t>
            </a:r>
            <a:r>
              <a:rPr lang="sv-SE" sz="400" dirty="0" err="1"/>
              <a:t>BuildContext</a:t>
            </a:r>
            <a:r>
              <a:rPr lang="sv-SE" sz="400" dirty="0"/>
              <a:t> </a:t>
            </a:r>
            <a:r>
              <a:rPr lang="sv-SE" sz="400" dirty="0" err="1"/>
              <a:t>context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mq</a:t>
            </a:r>
            <a:r>
              <a:rPr lang="sv-SE" sz="400" dirty="0"/>
              <a:t> = </a:t>
            </a:r>
            <a:r>
              <a:rPr lang="sv-SE" sz="400" dirty="0" err="1"/>
              <a:t>MediaQuery.of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logo = </a:t>
            </a:r>
            <a:r>
              <a:rPr lang="sv-SE" sz="400" dirty="0" err="1"/>
              <a:t>Image.asset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"assets/milk-</a:t>
            </a:r>
            <a:r>
              <a:rPr lang="sv-SE" sz="400" dirty="0" err="1"/>
              <a:t>box.png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height</a:t>
            </a:r>
            <a:r>
              <a:rPr lang="sv-SE" sz="400" dirty="0"/>
              <a:t>: </a:t>
            </a:r>
            <a:r>
              <a:rPr lang="sv-SE" sz="400" dirty="0" err="1"/>
              <a:t>mq.size.height</a:t>
            </a:r>
            <a:r>
              <a:rPr lang="sv-SE" sz="400" dirty="0"/>
              <a:t> / 4,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usernameField</a:t>
            </a:r>
            <a:r>
              <a:rPr lang="sv-SE" sz="400" dirty="0"/>
              <a:t> =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enabled</a:t>
            </a:r>
            <a:r>
              <a:rPr lang="sv-SE" sz="400" dirty="0"/>
              <a:t>: </a:t>
            </a:r>
            <a:r>
              <a:rPr lang="sv-SE" sz="400" dirty="0" err="1"/>
              <a:t>isSubmitting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usernameController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focusedBorder</a:t>
            </a:r>
            <a:r>
              <a:rPr lang="sv-SE" sz="400" dirty="0"/>
              <a:t>: </a:t>
            </a:r>
            <a:r>
              <a:rPr lang="sv-SE" sz="400" dirty="0" err="1"/>
              <a:t>UnderlineInputBorder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borderSide</a:t>
            </a:r>
            <a:r>
              <a:rPr lang="sv-SE" sz="400" dirty="0"/>
              <a:t>: </a:t>
            </a:r>
            <a:r>
              <a:rPr lang="sv-SE" sz="400" dirty="0" err="1"/>
              <a:t>BorderSide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"Förnamn",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"Namn",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emailField</a:t>
            </a:r>
            <a:r>
              <a:rPr lang="sv-SE" sz="400" dirty="0"/>
              <a:t> =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enabled</a:t>
            </a:r>
            <a:r>
              <a:rPr lang="sv-SE" sz="400" dirty="0"/>
              <a:t>: </a:t>
            </a:r>
            <a:r>
              <a:rPr lang="sv-SE" sz="400" dirty="0" err="1"/>
              <a:t>isSubmitting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emailController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keyboardType</a:t>
            </a:r>
            <a:r>
              <a:rPr lang="sv-SE" sz="400" dirty="0"/>
              <a:t>: </a:t>
            </a:r>
            <a:r>
              <a:rPr lang="sv-SE" sz="400" dirty="0" err="1"/>
              <a:t>TextInputType.emailAddress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focusedBorder</a:t>
            </a:r>
            <a:r>
              <a:rPr lang="sv-SE" sz="400" dirty="0"/>
              <a:t>: </a:t>
            </a:r>
            <a:r>
              <a:rPr lang="sv-SE" sz="400" dirty="0" err="1"/>
              <a:t>UnderlineInputBorder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borderSide</a:t>
            </a:r>
            <a:r>
              <a:rPr lang="sv-SE" sz="400" dirty="0"/>
              <a:t>: </a:t>
            </a:r>
            <a:r>
              <a:rPr lang="sv-SE" sz="400" dirty="0" err="1"/>
              <a:t>BorderSide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something@example.com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"Email",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passwordField</a:t>
            </a:r>
            <a:r>
              <a:rPr lang="sv-SE" sz="400" dirty="0"/>
              <a:t> =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enabled</a:t>
            </a:r>
            <a:r>
              <a:rPr lang="sv-SE" sz="400" dirty="0"/>
              <a:t>: </a:t>
            </a:r>
            <a:r>
              <a:rPr lang="sv-SE" sz="400" dirty="0" err="1"/>
              <a:t>isSubmitting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passwordController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focusedBorder</a:t>
            </a:r>
            <a:r>
              <a:rPr lang="sv-SE" sz="400" dirty="0"/>
              <a:t>: </a:t>
            </a:r>
            <a:r>
              <a:rPr lang="sv-SE" sz="400" dirty="0" err="1"/>
              <a:t>UnderlineInputBorder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borderSide</a:t>
            </a:r>
            <a:r>
              <a:rPr lang="sv-SE" sz="400" dirty="0"/>
              <a:t>: </a:t>
            </a:r>
            <a:r>
              <a:rPr lang="sv-SE" sz="400" dirty="0" err="1"/>
              <a:t>BorderSide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password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</a:t>
            </a:r>
            <a:r>
              <a:rPr lang="sv-SE" sz="400" dirty="0" err="1"/>
              <a:t>Password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ageField</a:t>
            </a:r>
            <a:r>
              <a:rPr lang="sv-SE" sz="400" dirty="0"/>
              <a:t> =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enabled</a:t>
            </a:r>
            <a:r>
              <a:rPr lang="sv-SE" sz="400" dirty="0"/>
              <a:t>: </a:t>
            </a:r>
            <a:r>
              <a:rPr lang="sv-SE" sz="400" dirty="0" err="1"/>
              <a:t>isSubmitting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ageController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focusedBorder</a:t>
            </a:r>
            <a:r>
              <a:rPr lang="sv-SE" sz="400" dirty="0"/>
              <a:t>: </a:t>
            </a:r>
            <a:r>
              <a:rPr lang="sv-SE" sz="400" dirty="0" err="1"/>
              <a:t>UnderlineInputBorder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borderSide</a:t>
            </a:r>
            <a:r>
              <a:rPr lang="sv-SE" sz="400" dirty="0"/>
              <a:t>: </a:t>
            </a:r>
            <a:r>
              <a:rPr lang="sv-SE" sz="400" dirty="0" err="1"/>
              <a:t>BorderSide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"ÅÅÅÅ-MM-DD-XXXX",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"Personnummer",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loginbutton</a:t>
            </a:r>
            <a:r>
              <a:rPr lang="sv-SE" sz="400" dirty="0"/>
              <a:t> = Material(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elevation: 5.0,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borderRadius</a:t>
            </a:r>
            <a:r>
              <a:rPr lang="sv-SE" sz="400" dirty="0"/>
              <a:t>: </a:t>
            </a:r>
            <a:r>
              <a:rPr lang="sv-SE" sz="400" dirty="0" err="1"/>
              <a:t>BorderRadius.circular</a:t>
            </a:r>
            <a:r>
              <a:rPr lang="sv-SE" sz="400" dirty="0"/>
              <a:t>(25.0),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minWidth</a:t>
            </a:r>
            <a:r>
              <a:rPr lang="sv-SE" sz="400" dirty="0"/>
              <a:t>: </a:t>
            </a:r>
            <a:r>
              <a:rPr lang="sv-SE" sz="400" dirty="0" err="1"/>
              <a:t>mq.size.width</a:t>
            </a:r>
            <a:r>
              <a:rPr lang="sv-SE" sz="400" dirty="0"/>
              <a:t> / 1.2,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EdgeInsets.fromLTRB</a:t>
            </a:r>
            <a:r>
              <a:rPr lang="sv-SE" sz="400" dirty="0"/>
              <a:t>(10.0, 15.0, 10.0, 15.0),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"Registrera",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textAlign</a:t>
            </a:r>
            <a:r>
              <a:rPr lang="sv-SE" sz="400" dirty="0"/>
              <a:t>: </a:t>
            </a:r>
            <a:r>
              <a:rPr lang="sv-SE" sz="400" dirty="0" err="1"/>
              <a:t>TextAlign.center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fontSize</a:t>
            </a:r>
            <a:r>
              <a:rPr lang="sv-SE" sz="400" dirty="0"/>
              <a:t>: 20.0,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Colors.purple.shade900,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fontWeight</a:t>
            </a:r>
            <a:r>
              <a:rPr lang="sv-SE" sz="400" dirty="0"/>
              <a:t>: </a:t>
            </a:r>
            <a:r>
              <a:rPr lang="sv-SE" sz="400" dirty="0" err="1"/>
              <a:t>FontWeight.bold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//</a:t>
            </a:r>
            <a:r>
              <a:rPr lang="sv-SE" sz="400" dirty="0" err="1"/>
              <a:t>todo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fields</a:t>
            </a:r>
            <a:r>
              <a:rPr lang="sv-SE" sz="400" dirty="0"/>
              <a:t> = </a:t>
            </a: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EdgeInsets.all</a:t>
            </a:r>
            <a:r>
              <a:rPr lang="sv-SE" sz="400" dirty="0"/>
              <a:t>(15),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MainAxisAlignment.spaceBetween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usernameField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emailField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passwordField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ageField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bottom</a:t>
            </a:r>
            <a:r>
              <a:rPr lang="sv-SE" sz="400" dirty="0"/>
              <a:t> =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MainAxisAlignment.start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crossAxisAlignment</a:t>
            </a:r>
            <a:r>
              <a:rPr lang="sv-SE" sz="400" dirty="0"/>
              <a:t>: </a:t>
            </a:r>
            <a:r>
              <a:rPr lang="sv-SE" sz="400" dirty="0" err="1"/>
              <a:t>CrossAxisAlignment.stretch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Padding</a:t>
            </a:r>
            <a:r>
              <a:rPr lang="sv-SE" sz="400" dirty="0"/>
              <a:t>(</a:t>
            </a: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EdgeInsets.all</a:t>
            </a:r>
            <a:r>
              <a:rPr lang="sv-SE" sz="400" dirty="0"/>
              <a:t>(8.0)),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Row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MainAxisAlignment.spaceBetween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"Har du redan ett konto?",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Theme.of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).textTheme.subtitle1?.copyWith(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Navigator.of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).</a:t>
            </a:r>
            <a:r>
              <a:rPr lang="sv-SE" sz="400" dirty="0" err="1"/>
              <a:t>pushNamed</a:t>
            </a:r>
            <a:r>
              <a:rPr lang="sv-SE" sz="400" dirty="0"/>
              <a:t>(</a:t>
            </a:r>
            <a:r>
              <a:rPr lang="sv-SE" sz="400" dirty="0" err="1"/>
              <a:t>AppRouter.authLogin</a:t>
            </a: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"Logga in",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Theme.of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).textTheme.subtitle1?.copyWith(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TextDecoration.underline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Scaffold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backgroundColor</a:t>
            </a:r>
            <a:r>
              <a:rPr lang="sv-SE" sz="400" dirty="0"/>
              <a:t>: </a:t>
            </a:r>
            <a:r>
              <a:rPr lang="sv-SE" sz="400" dirty="0" err="1"/>
              <a:t>Colors.amber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body</a:t>
            </a:r>
            <a:r>
              <a:rPr lang="sv-SE" sz="400" dirty="0"/>
              <a:t>: Form(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</a:t>
            </a:r>
            <a:r>
              <a:rPr lang="sv-SE" sz="400" dirty="0"/>
              <a:t>: _</a:t>
            </a:r>
            <a:r>
              <a:rPr lang="sv-SE" sz="400" dirty="0" err="1"/>
              <a:t>formkey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SingleChildScrollView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EdgeInsets.all</a:t>
            </a:r>
            <a:r>
              <a:rPr lang="sv-SE" sz="400" dirty="0"/>
              <a:t>(36),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MainAxisAlignment.spaceAround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&gt;[logo, </a:t>
            </a:r>
            <a:r>
              <a:rPr lang="sv-SE" sz="400" dirty="0" err="1"/>
              <a:t>fields</a:t>
            </a:r>
            <a:r>
              <a:rPr lang="sv-SE" sz="400" dirty="0"/>
              <a:t>, </a:t>
            </a:r>
            <a:r>
              <a:rPr lang="sv-SE" sz="400" dirty="0" err="1"/>
              <a:t>loginbutton</a:t>
            </a:r>
            <a:r>
              <a:rPr lang="sv-SE" sz="400" dirty="0"/>
              <a:t>, </a:t>
            </a:r>
            <a:r>
              <a:rPr lang="sv-SE" sz="400" dirty="0" err="1"/>
              <a:t>bottom</a:t>
            </a: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endParaRPr lang="sv-SE" sz="400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D1646D64-C235-0B43-8B19-7327B85AFF50}"/>
              </a:ext>
            </a:extLst>
          </p:cNvPr>
          <p:cNvSpPr txBox="1">
            <a:spLocks/>
          </p:cNvSpPr>
          <p:nvPr/>
        </p:nvSpPr>
        <p:spPr>
          <a:xfrm>
            <a:off x="6506308" y="1886341"/>
            <a:ext cx="163711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package:fil_lan</a:t>
            </a:r>
            <a:r>
              <a:rPr lang="sv-SE" sz="400" dirty="0"/>
              <a:t>/</a:t>
            </a:r>
            <a:r>
              <a:rPr lang="sv-SE" sz="400" dirty="0" err="1"/>
              <a:t>routes.dart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package:fil_lan</a:t>
            </a:r>
            <a:r>
              <a:rPr lang="sv-SE" sz="400" dirty="0"/>
              <a:t>/</a:t>
            </a:r>
            <a:r>
              <a:rPr lang="sv-SE" sz="400" dirty="0" err="1"/>
              <a:t>views</a:t>
            </a:r>
            <a:r>
              <a:rPr lang="sv-SE" sz="400" dirty="0"/>
              <a:t>/</a:t>
            </a:r>
            <a:r>
              <a:rPr lang="sv-SE" sz="400" dirty="0" err="1"/>
              <a:t>login_screen.dart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package:flutter</a:t>
            </a:r>
            <a:r>
              <a:rPr lang="sv-SE" sz="400" dirty="0"/>
              <a:t>/</a:t>
            </a:r>
            <a:r>
              <a:rPr lang="sv-SE" sz="400" dirty="0" err="1"/>
              <a:t>material.dart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</a:t>
            </a:r>
            <a:r>
              <a:rPr lang="sv-SE" sz="400" dirty="0" err="1"/>
              <a:t>StartScreen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</a:t>
            </a:r>
            <a:r>
              <a:rPr lang="sv-SE" sz="400" dirty="0" err="1"/>
              <a:t>StatelessWidget</a:t>
            </a:r>
            <a:r>
              <a:rPr lang="sv-SE" sz="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</a:t>
            </a:r>
            <a:r>
              <a:rPr lang="sv-SE" sz="400" dirty="0"/>
              <a:t> </a:t>
            </a:r>
            <a:r>
              <a:rPr lang="sv-SE" sz="400" dirty="0" err="1"/>
              <a:t>build</a:t>
            </a:r>
            <a:r>
              <a:rPr lang="sv-SE" sz="400" dirty="0"/>
              <a:t>(</a:t>
            </a:r>
            <a:r>
              <a:rPr lang="sv-SE" sz="400" dirty="0" err="1"/>
              <a:t>BuildContext</a:t>
            </a:r>
            <a:r>
              <a:rPr lang="sv-SE" sz="400" dirty="0"/>
              <a:t> </a:t>
            </a:r>
            <a:r>
              <a:rPr lang="sv-SE" sz="400" dirty="0" err="1"/>
              <a:t>context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mq</a:t>
            </a:r>
            <a:r>
              <a:rPr lang="sv-SE" sz="400" dirty="0"/>
              <a:t> = </a:t>
            </a:r>
            <a:r>
              <a:rPr lang="sv-SE" sz="400" dirty="0" err="1"/>
              <a:t>MediaQuery.of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logo = </a:t>
            </a:r>
            <a:r>
              <a:rPr lang="sv-SE" sz="400" dirty="0" err="1"/>
              <a:t>Image.asset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"assets/milk-</a:t>
            </a:r>
            <a:r>
              <a:rPr lang="sv-SE" sz="400" dirty="0" err="1"/>
              <a:t>box.png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height</a:t>
            </a:r>
            <a:r>
              <a:rPr lang="sv-SE" sz="400" dirty="0"/>
              <a:t>: </a:t>
            </a:r>
            <a:r>
              <a:rPr lang="sv-SE" sz="400" dirty="0" err="1"/>
              <a:t>mq.size.height</a:t>
            </a:r>
            <a:r>
              <a:rPr lang="sv-SE" sz="400" dirty="0"/>
              <a:t> / 4,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loginButton</a:t>
            </a:r>
            <a:r>
              <a:rPr lang="sv-SE" sz="400" dirty="0"/>
              <a:t> = Material(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elevation: 5.0,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borderRadius</a:t>
            </a:r>
            <a:r>
              <a:rPr lang="sv-SE" sz="400" dirty="0"/>
              <a:t>: </a:t>
            </a:r>
            <a:r>
              <a:rPr lang="sv-SE" sz="400" dirty="0" err="1"/>
              <a:t>BorderRadius.circular</a:t>
            </a:r>
            <a:r>
              <a:rPr lang="sv-SE" sz="400" dirty="0"/>
              <a:t>(25.0),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minWidth</a:t>
            </a:r>
            <a:r>
              <a:rPr lang="sv-SE" sz="400" dirty="0"/>
              <a:t>: </a:t>
            </a:r>
            <a:r>
              <a:rPr lang="sv-SE" sz="400" dirty="0" err="1"/>
              <a:t>mq.size.width</a:t>
            </a:r>
            <a:r>
              <a:rPr lang="sv-SE" sz="400" dirty="0"/>
              <a:t> / 1.2,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EdgeInsets.fromLTRB</a:t>
            </a:r>
            <a:r>
              <a:rPr lang="sv-SE" sz="400" dirty="0"/>
              <a:t>(10.0, 15.0, 10.0, 15.0),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"Logga in",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textAlign</a:t>
            </a:r>
            <a:r>
              <a:rPr lang="sv-SE" sz="400" dirty="0"/>
              <a:t>: </a:t>
            </a:r>
            <a:r>
              <a:rPr lang="sv-SE" sz="400" dirty="0" err="1"/>
              <a:t>TextAlign.center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fontSize</a:t>
            </a:r>
            <a:r>
              <a:rPr lang="sv-SE" sz="400" dirty="0"/>
              <a:t>: 20.0,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Colors.purple.shade900,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fontWeight</a:t>
            </a:r>
            <a:r>
              <a:rPr lang="sv-SE" sz="400" dirty="0"/>
              <a:t>: </a:t>
            </a:r>
            <a:r>
              <a:rPr lang="sv-SE" sz="400" dirty="0" err="1"/>
              <a:t>FontWeight.bold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Navigator.of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).</a:t>
            </a:r>
            <a:r>
              <a:rPr lang="sv-SE" sz="400" dirty="0" err="1"/>
              <a:t>pushNamed</a:t>
            </a:r>
            <a:r>
              <a:rPr lang="sv-SE" sz="400" dirty="0"/>
              <a:t>(</a:t>
            </a:r>
            <a:r>
              <a:rPr lang="sv-SE" sz="400" dirty="0" err="1"/>
              <a:t>AppRouter.authLogin</a:t>
            </a: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registerButton</a:t>
            </a:r>
            <a:r>
              <a:rPr lang="sv-SE" sz="400" dirty="0"/>
              <a:t> = Material(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elevation: 5.0,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borderRadius</a:t>
            </a:r>
            <a:r>
              <a:rPr lang="sv-SE" sz="400" dirty="0"/>
              <a:t>: </a:t>
            </a:r>
            <a:r>
              <a:rPr lang="sv-SE" sz="400" dirty="0" err="1"/>
              <a:t>BorderRadius.circular</a:t>
            </a:r>
            <a:r>
              <a:rPr lang="sv-SE" sz="400" dirty="0"/>
              <a:t>(25.0),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minWidth</a:t>
            </a:r>
            <a:r>
              <a:rPr lang="sv-SE" sz="400" dirty="0"/>
              <a:t>: </a:t>
            </a:r>
            <a:r>
              <a:rPr lang="sv-SE" sz="400" dirty="0" err="1"/>
              <a:t>mq.size.width</a:t>
            </a:r>
            <a:r>
              <a:rPr lang="sv-SE" sz="400" dirty="0"/>
              <a:t> / 1.2,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EdgeInsets.fromLTRB</a:t>
            </a:r>
            <a:r>
              <a:rPr lang="sv-SE" sz="400" dirty="0"/>
              <a:t>(10.0, 15.0, 10.0, 15.0),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"Skapa Konto",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textAlign</a:t>
            </a:r>
            <a:r>
              <a:rPr lang="sv-SE" sz="400" dirty="0"/>
              <a:t>: </a:t>
            </a:r>
            <a:r>
              <a:rPr lang="sv-SE" sz="400" dirty="0" err="1"/>
              <a:t>TextAlign.center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fontSize</a:t>
            </a:r>
            <a:r>
              <a:rPr lang="sv-SE" sz="400" dirty="0"/>
              <a:t>: 20.0,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Colors.purple.shade900,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fontWeight</a:t>
            </a:r>
            <a:r>
              <a:rPr lang="sv-SE" sz="400" dirty="0"/>
              <a:t>: </a:t>
            </a:r>
            <a:r>
              <a:rPr lang="sv-SE" sz="400" dirty="0" err="1"/>
              <a:t>FontWeight.bold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Navigator.of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).</a:t>
            </a:r>
            <a:r>
              <a:rPr lang="sv-SE" sz="400" dirty="0" err="1"/>
              <a:t>pushNamed</a:t>
            </a:r>
            <a:r>
              <a:rPr lang="sv-SE" sz="400" dirty="0"/>
              <a:t>(</a:t>
            </a:r>
            <a:r>
              <a:rPr lang="sv-SE" sz="400" dirty="0" err="1"/>
              <a:t>AppRouter.authRegister</a:t>
            </a: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buttons</a:t>
            </a:r>
            <a:r>
              <a:rPr lang="sv-SE" sz="400" dirty="0"/>
              <a:t> =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MainAxisAlignment.start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crossAxisAlignment</a:t>
            </a:r>
            <a:r>
              <a:rPr lang="sv-SE" sz="400" dirty="0"/>
              <a:t>: </a:t>
            </a:r>
            <a:r>
              <a:rPr lang="sv-SE" sz="400" dirty="0" err="1"/>
              <a:t>CrossAxisAlignment.stretch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loginButton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EdgeInsets.fromLTRB</a:t>
            </a:r>
            <a:r>
              <a:rPr lang="sv-SE" sz="400" dirty="0"/>
              <a:t>(0, 15, 0, 70),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registerButton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Scaffold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backgroundColor</a:t>
            </a:r>
            <a:r>
              <a:rPr lang="sv-SE" sz="400" dirty="0"/>
              <a:t>: Color(0xff8c52ff),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body</a:t>
            </a:r>
            <a:r>
              <a:rPr lang="sv-SE" sz="400" dirty="0"/>
              <a:t>: </a:t>
            </a: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EdgeInsets.all</a:t>
            </a:r>
            <a:r>
              <a:rPr lang="sv-SE" sz="400" dirty="0"/>
              <a:t>(36),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MainAxisAlignment.spaceBetween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EdgeInsets.only</a:t>
            </a:r>
            <a:r>
              <a:rPr lang="sv-SE" sz="400" dirty="0"/>
              <a:t>(</a:t>
            </a:r>
            <a:r>
              <a:rPr lang="sv-SE" sz="400" dirty="0" err="1"/>
              <a:t>top</a:t>
            </a:r>
            <a:r>
              <a:rPr lang="sv-SE" sz="400" dirty="0"/>
              <a:t>: 50),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logo,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buttons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endParaRPr lang="sv-SE" sz="400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02158D5A-F000-5244-A6EE-16EAAB108E5B}"/>
              </a:ext>
            </a:extLst>
          </p:cNvPr>
          <p:cNvSpPr txBox="1">
            <a:spLocks/>
          </p:cNvSpPr>
          <p:nvPr/>
        </p:nvSpPr>
        <p:spPr>
          <a:xfrm>
            <a:off x="8053754" y="1825625"/>
            <a:ext cx="163711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package:fil_lan</a:t>
            </a:r>
            <a:r>
              <a:rPr lang="sv-SE" sz="400" dirty="0"/>
              <a:t>/</a:t>
            </a:r>
            <a:r>
              <a:rPr lang="sv-SE" sz="400" dirty="0" err="1"/>
              <a:t>main.dart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package:fil_lan</a:t>
            </a:r>
            <a:r>
              <a:rPr lang="sv-SE" sz="400" dirty="0"/>
              <a:t>/</a:t>
            </a:r>
            <a:r>
              <a:rPr lang="sv-SE" sz="400" dirty="0" err="1"/>
              <a:t>views</a:t>
            </a:r>
            <a:r>
              <a:rPr lang="sv-SE" sz="400" dirty="0"/>
              <a:t>/</a:t>
            </a:r>
            <a:r>
              <a:rPr lang="sv-SE" sz="400" dirty="0" err="1"/>
              <a:t>home.dart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import '</a:t>
            </a:r>
            <a:r>
              <a:rPr lang="sv-SE" sz="400" dirty="0" err="1"/>
              <a:t>package:flutter</a:t>
            </a:r>
            <a:r>
              <a:rPr lang="sv-SE" sz="400" dirty="0"/>
              <a:t>/</a:t>
            </a:r>
            <a:r>
              <a:rPr lang="sv-SE" sz="400" dirty="0" err="1"/>
              <a:t>material.dart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import '</a:t>
            </a:r>
            <a:r>
              <a:rPr lang="sv-SE" sz="400" dirty="0" err="1"/>
              <a:t>widgets.dart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enum</a:t>
            </a:r>
            <a:r>
              <a:rPr lang="sv-SE" sz="400" dirty="0"/>
              <a:t> </a:t>
            </a:r>
            <a:r>
              <a:rPr lang="sv-SE" sz="400" dirty="0" err="1"/>
              <a:t>ApplicationLoginState</a:t>
            </a:r>
            <a:r>
              <a:rPr lang="sv-SE" sz="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loggedOut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emailAddress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register,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password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loggedIn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</a:t>
            </a:r>
            <a:r>
              <a:rPr lang="sv-SE" sz="400" dirty="0" err="1"/>
              <a:t>Authentication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</a:t>
            </a:r>
            <a:r>
              <a:rPr lang="sv-SE" sz="400" dirty="0" err="1"/>
              <a:t>StatelessWidget</a:t>
            </a:r>
            <a:r>
              <a:rPr lang="sv-SE" sz="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Authentication</a:t>
            </a:r>
            <a:r>
              <a:rPr lang="sv-SE" sz="400" dirty="0"/>
              <a:t>({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this.loginState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this.email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this.startLoginFlow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this.verifyEmail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this.signInWithEmailAndPassword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this.cancelRegistration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this.registerAccount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this.signOut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final </a:t>
            </a:r>
            <a:r>
              <a:rPr lang="sv-SE" sz="400" dirty="0" err="1"/>
              <a:t>ApplicationLoginState</a:t>
            </a:r>
            <a:r>
              <a:rPr lang="sv-SE" sz="400" dirty="0"/>
              <a:t> </a:t>
            </a:r>
            <a:r>
              <a:rPr lang="sv-SE" sz="400" dirty="0" err="1"/>
              <a:t>loginState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String? email;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() </a:t>
            </a:r>
            <a:r>
              <a:rPr lang="sv-SE" sz="400" dirty="0" err="1"/>
              <a:t>startLoginFlow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String email,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</a:t>
            </a:r>
            <a:r>
              <a:rPr lang="sv-SE" sz="400" dirty="0" err="1"/>
              <a:t>Exception</a:t>
            </a:r>
            <a:r>
              <a:rPr lang="sv-SE" sz="400" dirty="0"/>
              <a:t> e) </a:t>
            </a:r>
            <a:r>
              <a:rPr lang="sv-SE" sz="400" dirty="0" err="1"/>
              <a:t>error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 </a:t>
            </a:r>
            <a:r>
              <a:rPr lang="sv-SE" sz="400" dirty="0" err="1"/>
              <a:t>verifyEmail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String email,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String </a:t>
            </a:r>
            <a:r>
              <a:rPr lang="sv-SE" sz="400" dirty="0" err="1"/>
              <a:t>password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</a:t>
            </a:r>
            <a:r>
              <a:rPr lang="sv-SE" sz="400" dirty="0" err="1"/>
              <a:t>Exception</a:t>
            </a:r>
            <a:r>
              <a:rPr lang="sv-SE" sz="400" dirty="0"/>
              <a:t> e) </a:t>
            </a:r>
            <a:r>
              <a:rPr lang="sv-SE" sz="400" dirty="0" err="1"/>
              <a:t>error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 </a:t>
            </a:r>
            <a:r>
              <a:rPr lang="sv-SE" sz="400" dirty="0" err="1"/>
              <a:t>signInWithEmailAndPassword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() </a:t>
            </a:r>
            <a:r>
              <a:rPr lang="sv-SE" sz="400" dirty="0" err="1"/>
              <a:t>cancelRegistration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String email,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String </a:t>
            </a:r>
            <a:r>
              <a:rPr lang="sv-SE" sz="400" dirty="0" err="1"/>
              <a:t>displayName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String </a:t>
            </a:r>
            <a:r>
              <a:rPr lang="sv-SE" sz="400" dirty="0" err="1"/>
              <a:t>password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</a:t>
            </a:r>
            <a:r>
              <a:rPr lang="sv-SE" sz="400" dirty="0" err="1"/>
              <a:t>Exception</a:t>
            </a:r>
            <a:r>
              <a:rPr lang="sv-SE" sz="400" dirty="0"/>
              <a:t> e) </a:t>
            </a:r>
            <a:r>
              <a:rPr lang="sv-SE" sz="400" dirty="0" err="1"/>
              <a:t>error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 </a:t>
            </a:r>
            <a:r>
              <a:rPr lang="sv-SE" sz="400" dirty="0" err="1"/>
              <a:t>registerAccount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() </a:t>
            </a:r>
            <a:r>
              <a:rPr lang="sv-SE" sz="400" dirty="0" err="1"/>
              <a:t>signOut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</a:t>
            </a:r>
            <a:r>
              <a:rPr lang="sv-SE" sz="400" dirty="0"/>
              <a:t> </a:t>
            </a:r>
            <a:r>
              <a:rPr lang="sv-SE" sz="400" dirty="0" err="1"/>
              <a:t>build</a:t>
            </a:r>
            <a:r>
              <a:rPr lang="sv-SE" sz="400" dirty="0"/>
              <a:t>(</a:t>
            </a:r>
            <a:r>
              <a:rPr lang="sv-SE" sz="400" dirty="0" err="1"/>
              <a:t>BuildContext</a:t>
            </a:r>
            <a:r>
              <a:rPr lang="sv-SE" sz="400" dirty="0"/>
              <a:t> </a:t>
            </a:r>
            <a:r>
              <a:rPr lang="sv-SE" sz="400" dirty="0" err="1"/>
              <a:t>context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mq</a:t>
            </a:r>
            <a:r>
              <a:rPr lang="sv-SE" sz="400" dirty="0"/>
              <a:t> = </a:t>
            </a:r>
            <a:r>
              <a:rPr lang="sv-SE" sz="400" dirty="0" err="1"/>
              <a:t>MediaQuery.of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switch (</a:t>
            </a:r>
            <a:r>
              <a:rPr lang="sv-SE" sz="400" dirty="0" err="1"/>
              <a:t>loginState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case</a:t>
            </a:r>
            <a:r>
              <a:rPr lang="sv-SE" sz="400" dirty="0"/>
              <a:t> </a:t>
            </a:r>
            <a:r>
              <a:rPr lang="sv-SE" sz="400" dirty="0" err="1"/>
              <a:t>ApplicationLoginState.loggedOut</a:t>
            </a:r>
            <a:r>
              <a:rPr lang="sv-SE" sz="4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MainAxisAlignment.start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crossAxisAlignment</a:t>
            </a:r>
            <a:r>
              <a:rPr lang="sv-SE" sz="400" dirty="0"/>
              <a:t>: </a:t>
            </a:r>
            <a:r>
              <a:rPr lang="sv-SE" sz="400" dirty="0" err="1"/>
              <a:t>CrossAxisAlignment.stretch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Material(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elevation: 5.0,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borderRadius</a:t>
            </a:r>
            <a:r>
              <a:rPr lang="sv-SE" sz="400" dirty="0"/>
              <a:t>: </a:t>
            </a:r>
            <a:r>
              <a:rPr lang="sv-SE" sz="400" dirty="0" err="1"/>
              <a:t>BorderRadius.circular</a:t>
            </a:r>
            <a:r>
              <a:rPr lang="sv-SE" sz="400" dirty="0"/>
              <a:t>(25.0),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minWidth</a:t>
            </a:r>
            <a:r>
              <a:rPr lang="sv-SE" sz="400" dirty="0"/>
              <a:t>: </a:t>
            </a:r>
            <a:r>
              <a:rPr lang="sv-SE" sz="400" dirty="0" err="1"/>
              <a:t>mq.size.width</a:t>
            </a:r>
            <a:r>
              <a:rPr lang="sv-SE" sz="400" dirty="0"/>
              <a:t> / 1.2,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EdgeInsets.fromLTRB</a:t>
            </a:r>
            <a:r>
              <a:rPr lang="sv-SE" sz="400" dirty="0"/>
              <a:t>(10.0, 15.0, 10.0, 15.0),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"Logga in",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textAlign</a:t>
            </a:r>
            <a:r>
              <a:rPr lang="sv-SE" sz="400" dirty="0"/>
              <a:t>: </a:t>
            </a:r>
            <a:r>
              <a:rPr lang="sv-SE" sz="400" dirty="0" err="1"/>
              <a:t>TextAlign.center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fontSize</a:t>
            </a:r>
            <a:r>
              <a:rPr lang="sv-SE" sz="400" dirty="0"/>
              <a:t>: 20.0,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Colors.purple.shade900,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fontWeight</a:t>
            </a:r>
            <a:r>
              <a:rPr lang="sv-SE" sz="400" dirty="0"/>
              <a:t>: </a:t>
            </a:r>
            <a:r>
              <a:rPr lang="sv-SE" sz="400" dirty="0" err="1"/>
              <a:t>FontWeight.bold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startLoginFlow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EdgeInsets.fromLTRB</a:t>
            </a:r>
            <a:r>
              <a:rPr lang="sv-SE" sz="400" dirty="0"/>
              <a:t>(0, 15, 0, 70),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Material(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elevation: 5.0,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borderRadius</a:t>
            </a:r>
            <a:r>
              <a:rPr lang="sv-SE" sz="400" dirty="0"/>
              <a:t>: </a:t>
            </a:r>
            <a:r>
              <a:rPr lang="sv-SE" sz="400" dirty="0" err="1"/>
              <a:t>BorderRadius.circular</a:t>
            </a:r>
            <a:r>
              <a:rPr lang="sv-SE" sz="400" dirty="0"/>
              <a:t>(25.0),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MaterialButton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minWidth</a:t>
            </a:r>
            <a:r>
              <a:rPr lang="sv-SE" sz="400" dirty="0"/>
              <a:t>: </a:t>
            </a:r>
            <a:r>
              <a:rPr lang="sv-SE" sz="400" dirty="0" err="1"/>
              <a:t>mq.size.width</a:t>
            </a:r>
            <a:r>
              <a:rPr lang="sv-SE" sz="400" dirty="0"/>
              <a:t> / 1.2,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EdgeInsets.fromLTRB</a:t>
            </a:r>
            <a:r>
              <a:rPr lang="sv-SE" sz="400" dirty="0"/>
              <a:t>(10.0, 15.0, 10.0, 15.0),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"Skapa Konto",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textAlign</a:t>
            </a:r>
            <a:r>
              <a:rPr lang="sv-SE" sz="400" dirty="0"/>
              <a:t>: </a:t>
            </a:r>
            <a:r>
              <a:rPr lang="sv-SE" sz="400" dirty="0" err="1"/>
              <a:t>TextAlign.center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fontSize</a:t>
            </a:r>
            <a:r>
              <a:rPr lang="sv-SE" sz="400" dirty="0"/>
              <a:t>: 20.0,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Colors.purple.shade900,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fontWeight</a:t>
            </a:r>
            <a:r>
              <a:rPr lang="sv-SE" sz="400" dirty="0"/>
              <a:t>: </a:t>
            </a:r>
            <a:r>
              <a:rPr lang="sv-SE" sz="400" dirty="0" err="1"/>
              <a:t>FontWeight.bold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startLoginFlow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case</a:t>
            </a:r>
            <a:r>
              <a:rPr lang="sv-SE" sz="400" dirty="0"/>
              <a:t> </a:t>
            </a:r>
            <a:r>
              <a:rPr lang="sv-SE" sz="400" dirty="0" err="1"/>
              <a:t>ApplicationLoginState.emailAddress</a:t>
            </a:r>
            <a:r>
              <a:rPr lang="sv-SE" sz="4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EmailForm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callback: (email) =&gt; </a:t>
            </a:r>
            <a:r>
              <a:rPr lang="sv-SE" sz="400" dirty="0" err="1"/>
              <a:t>verifyEmail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email, (e) =&gt; _</a:t>
            </a:r>
            <a:r>
              <a:rPr lang="sv-SE" sz="400" dirty="0" err="1"/>
              <a:t>showErrorDialog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, 'Invalid email', e)));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case</a:t>
            </a:r>
            <a:r>
              <a:rPr lang="sv-SE" sz="400" dirty="0"/>
              <a:t> </a:t>
            </a:r>
            <a:r>
              <a:rPr lang="sv-SE" sz="400" dirty="0" err="1"/>
              <a:t>ApplicationLoginState.password</a:t>
            </a:r>
            <a:r>
              <a:rPr lang="sv-SE" sz="4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PasswordForm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email: email!,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login: (email, </a:t>
            </a:r>
            <a:r>
              <a:rPr lang="sv-SE" sz="400" dirty="0" err="1"/>
              <a:t>password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signInWithEmailAndPassword</a:t>
            </a:r>
            <a:r>
              <a:rPr lang="sv-SE" sz="400" dirty="0"/>
              <a:t>(email, </a:t>
            </a:r>
            <a:r>
              <a:rPr lang="sv-SE" sz="400" dirty="0" err="1"/>
              <a:t>password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(e) =&gt; _</a:t>
            </a:r>
            <a:r>
              <a:rPr lang="sv-SE" sz="400" dirty="0" err="1"/>
              <a:t>showErrorDialog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, '</a:t>
            </a:r>
            <a:r>
              <a:rPr lang="sv-SE" sz="400" dirty="0" err="1"/>
              <a:t>Failed</a:t>
            </a:r>
            <a:r>
              <a:rPr lang="sv-SE" sz="400" dirty="0"/>
              <a:t> to </a:t>
            </a:r>
            <a:r>
              <a:rPr lang="sv-SE" sz="400" dirty="0" err="1"/>
              <a:t>sign</a:t>
            </a:r>
            <a:r>
              <a:rPr lang="sv-SE" sz="400" dirty="0"/>
              <a:t> in', e));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case</a:t>
            </a:r>
            <a:r>
              <a:rPr lang="sv-SE" sz="400" dirty="0"/>
              <a:t> </a:t>
            </a:r>
            <a:r>
              <a:rPr lang="sv-SE" sz="400" dirty="0" err="1"/>
              <a:t>ApplicationLoginState.register</a:t>
            </a:r>
            <a:r>
              <a:rPr lang="sv-SE" sz="4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RegisterForm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email: email!,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cancel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cancelRegistration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registerAccount</a:t>
            </a:r>
            <a:r>
              <a:rPr lang="sv-SE" sz="400" dirty="0"/>
              <a:t>: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email,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displayName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password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registerAccount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email,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displayName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password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(e) =&gt;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showErrorDialog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, '</a:t>
            </a:r>
            <a:r>
              <a:rPr lang="sv-SE" sz="400" dirty="0" err="1"/>
              <a:t>Failed</a:t>
            </a:r>
            <a:r>
              <a:rPr lang="sv-SE" sz="400" dirty="0"/>
              <a:t> to </a:t>
            </a:r>
            <a:r>
              <a:rPr lang="sv-SE" sz="400" dirty="0" err="1"/>
              <a:t>create</a:t>
            </a:r>
            <a:r>
              <a:rPr lang="sv-SE" sz="400" dirty="0"/>
              <a:t> </a:t>
            </a:r>
            <a:r>
              <a:rPr lang="sv-SE" sz="400" dirty="0" err="1"/>
              <a:t>account</a:t>
            </a:r>
            <a:r>
              <a:rPr lang="sv-SE" sz="400" dirty="0"/>
              <a:t>', e));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case</a:t>
            </a:r>
            <a:r>
              <a:rPr lang="sv-SE" sz="400" dirty="0"/>
              <a:t> </a:t>
            </a:r>
            <a:r>
              <a:rPr lang="sv-SE" sz="400" dirty="0" err="1"/>
              <a:t>ApplicationLoginState.loggedIn</a:t>
            </a:r>
            <a:r>
              <a:rPr lang="sv-SE" sz="4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ElevatedButton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signOut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Text("logga ut"));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default: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Row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Text("</a:t>
            </a:r>
            <a:r>
              <a:rPr lang="sv-SE" sz="400" dirty="0" err="1"/>
              <a:t>Internal</a:t>
            </a:r>
            <a:r>
              <a:rPr lang="sv-SE" sz="400" dirty="0"/>
              <a:t> </a:t>
            </a:r>
            <a:r>
              <a:rPr lang="sv-SE" sz="400" dirty="0" err="1"/>
              <a:t>error</a:t>
            </a:r>
            <a:r>
              <a:rPr lang="sv-SE" sz="400" dirty="0"/>
              <a:t>, </a:t>
            </a:r>
            <a:r>
              <a:rPr lang="sv-SE" sz="400" dirty="0" err="1"/>
              <a:t>this</a:t>
            </a:r>
            <a:r>
              <a:rPr lang="sv-SE" sz="400" dirty="0"/>
              <a:t> </a:t>
            </a:r>
            <a:r>
              <a:rPr lang="sv-SE" sz="400" dirty="0" err="1"/>
              <a:t>shouldn't</a:t>
            </a:r>
            <a:r>
              <a:rPr lang="sv-SE" sz="400" dirty="0"/>
              <a:t> </a:t>
            </a:r>
            <a:r>
              <a:rPr lang="sv-SE" sz="400" dirty="0" err="1"/>
              <a:t>happen</a:t>
            </a:r>
            <a:r>
              <a:rPr lang="sv-SE" sz="400" dirty="0"/>
              <a:t>..."),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void</a:t>
            </a:r>
            <a:r>
              <a:rPr lang="sv-SE" sz="400" dirty="0"/>
              <a:t> _</a:t>
            </a:r>
            <a:r>
              <a:rPr lang="sv-SE" sz="400" dirty="0" err="1"/>
              <a:t>showErrorDialog</a:t>
            </a:r>
            <a:r>
              <a:rPr lang="sv-SE" sz="400" dirty="0"/>
              <a:t>(</a:t>
            </a:r>
            <a:r>
              <a:rPr lang="sv-SE" sz="400" dirty="0" err="1"/>
              <a:t>BuildContext</a:t>
            </a:r>
            <a:r>
              <a:rPr lang="sv-SE" sz="400" dirty="0"/>
              <a:t> </a:t>
            </a:r>
            <a:r>
              <a:rPr lang="sv-SE" sz="400" dirty="0" err="1"/>
              <a:t>context</a:t>
            </a:r>
            <a:r>
              <a:rPr lang="sv-SE" sz="400" dirty="0"/>
              <a:t>, String </a:t>
            </a:r>
            <a:r>
              <a:rPr lang="sv-SE" sz="400" dirty="0" err="1"/>
              <a:t>title</a:t>
            </a:r>
            <a:r>
              <a:rPr lang="sv-SE" sz="400" dirty="0"/>
              <a:t>, </a:t>
            </a:r>
            <a:r>
              <a:rPr lang="sv-SE" sz="400" dirty="0" err="1"/>
              <a:t>Exception</a:t>
            </a:r>
            <a:r>
              <a:rPr lang="sv-SE" sz="400" dirty="0"/>
              <a:t> 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showDialog</a:t>
            </a:r>
            <a:r>
              <a:rPr lang="sv-SE" sz="400" dirty="0"/>
              <a:t>&lt;</a:t>
            </a:r>
            <a:r>
              <a:rPr lang="sv-SE" sz="400" dirty="0" err="1"/>
              <a:t>void</a:t>
            </a:r>
            <a:r>
              <a:rPr lang="sv-SE" sz="400" dirty="0"/>
              <a:t>&gt;(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context</a:t>
            </a:r>
            <a:r>
              <a:rPr lang="sv-SE" sz="400" dirty="0"/>
              <a:t>: </a:t>
            </a:r>
            <a:r>
              <a:rPr lang="sv-SE" sz="400" dirty="0" err="1"/>
              <a:t>context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builder</a:t>
            </a:r>
            <a:r>
              <a:rPr lang="sv-SE" sz="400" dirty="0"/>
              <a:t>: (</a:t>
            </a:r>
            <a:r>
              <a:rPr lang="sv-SE" sz="400" dirty="0" err="1"/>
              <a:t>context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AlertDialog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title</a:t>
            </a:r>
            <a:r>
              <a:rPr lang="sv-SE" sz="400" dirty="0"/>
              <a:t>: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title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  <a:r>
              <a:rPr lang="sv-SE" sz="400" dirty="0" err="1"/>
              <a:t>fontSize</a:t>
            </a:r>
            <a:r>
              <a:rPr lang="sv-SE" sz="400" dirty="0"/>
              <a:t>: 24),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content</a:t>
            </a:r>
            <a:r>
              <a:rPr lang="sv-SE" sz="400" dirty="0"/>
              <a:t>: </a:t>
            </a:r>
            <a:r>
              <a:rPr lang="sv-SE" sz="400" dirty="0" err="1"/>
              <a:t>SingleChildScrollView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ListBody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'${(e as </a:t>
            </a:r>
            <a:r>
              <a:rPr lang="sv-SE" sz="400" dirty="0" err="1"/>
              <a:t>dynamic</a:t>
            </a:r>
            <a:r>
              <a:rPr lang="sv-SE" sz="400" dirty="0"/>
              <a:t>).</a:t>
            </a:r>
            <a:r>
              <a:rPr lang="sv-SE" sz="400" dirty="0" err="1"/>
              <a:t>message</a:t>
            </a:r>
            <a:r>
              <a:rPr lang="sv-SE" sz="400" dirty="0"/>
              <a:t>}',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  <a:r>
              <a:rPr lang="sv-SE" sz="400" dirty="0" err="1"/>
              <a:t>fontSize</a:t>
            </a:r>
            <a:r>
              <a:rPr lang="sv-SE" sz="400" dirty="0"/>
              <a:t>: 18),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actions: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StyledButton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Navigator.of</a:t>
            </a:r>
            <a:r>
              <a:rPr lang="sv-SE" sz="400" dirty="0"/>
              <a:t>(</a:t>
            </a:r>
            <a:r>
              <a:rPr lang="sv-SE" sz="400" dirty="0" err="1"/>
              <a:t>context</a:t>
            </a:r>
            <a:r>
              <a:rPr lang="sv-SE" sz="400" dirty="0"/>
              <a:t>).pop();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Text(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'OK',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Colors.deepPurple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</a:t>
            </a:r>
            <a:r>
              <a:rPr lang="sv-SE" sz="400" dirty="0" err="1"/>
              <a:t>EmailForm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</a:t>
            </a:r>
            <a:r>
              <a:rPr lang="sv-SE" sz="400" dirty="0" err="1"/>
              <a:t>StatefulWidget</a:t>
            </a:r>
            <a:r>
              <a:rPr lang="sv-SE" sz="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EmailForm</a:t>
            </a:r>
            <a:r>
              <a:rPr lang="sv-SE" sz="400" dirty="0"/>
              <a:t>({</a:t>
            </a: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this.callback</a:t>
            </a:r>
            <a:r>
              <a:rPr lang="sv-SE" sz="400" dirty="0"/>
              <a:t>});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(String email) callback;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EmailFormState</a:t>
            </a:r>
            <a:r>
              <a:rPr lang="sv-SE" sz="400" dirty="0"/>
              <a:t> </a:t>
            </a:r>
            <a:r>
              <a:rPr lang="sv-SE" sz="400" dirty="0" err="1"/>
              <a:t>createState</a:t>
            </a:r>
            <a:r>
              <a:rPr lang="sv-SE" sz="400" dirty="0"/>
              <a:t>() =&gt; _</a:t>
            </a:r>
            <a:r>
              <a:rPr lang="sv-SE" sz="400" dirty="0" err="1"/>
              <a:t>EmailFormState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_</a:t>
            </a:r>
            <a:r>
              <a:rPr lang="sv-SE" sz="400" dirty="0" err="1"/>
              <a:t>EmailFormState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State&lt;</a:t>
            </a:r>
            <a:r>
              <a:rPr lang="sv-SE" sz="400" dirty="0" err="1"/>
              <a:t>EmailForm</a:t>
            </a:r>
            <a:r>
              <a:rPr lang="sv-SE" sz="400" dirty="0"/>
              <a:t>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formKey</a:t>
            </a:r>
            <a:r>
              <a:rPr lang="sv-SE" sz="400" dirty="0"/>
              <a:t> = </a:t>
            </a:r>
            <a:r>
              <a:rPr lang="sv-SE" sz="400" dirty="0" err="1"/>
              <a:t>GlobalKey</a:t>
            </a:r>
            <a:r>
              <a:rPr lang="sv-SE" sz="400" dirty="0"/>
              <a:t>&lt;</a:t>
            </a:r>
            <a:r>
              <a:rPr lang="sv-SE" sz="400" dirty="0" err="1"/>
              <a:t>FormState</a:t>
            </a:r>
            <a:r>
              <a:rPr lang="sv-SE" sz="400" dirty="0"/>
              <a:t>&gt;(</a:t>
            </a:r>
            <a:r>
              <a:rPr lang="sv-SE" sz="400" dirty="0" err="1"/>
              <a:t>debugLabel</a:t>
            </a:r>
            <a:r>
              <a:rPr lang="sv-SE" sz="400" dirty="0"/>
              <a:t>: '_</a:t>
            </a:r>
            <a:r>
              <a:rPr lang="sv-SE" sz="400" dirty="0" err="1"/>
              <a:t>EmailFormState</a:t>
            </a:r>
            <a:r>
              <a:rPr lang="sv-SE" sz="400" dirty="0"/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_controller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</a:t>
            </a:r>
            <a:r>
              <a:rPr lang="sv-SE" sz="400" dirty="0"/>
              <a:t> </a:t>
            </a:r>
            <a:r>
              <a:rPr lang="sv-SE" sz="400" dirty="0" err="1"/>
              <a:t>build</a:t>
            </a:r>
            <a:r>
              <a:rPr lang="sv-SE" sz="400" dirty="0"/>
              <a:t>(</a:t>
            </a:r>
            <a:r>
              <a:rPr lang="sv-SE" sz="400" dirty="0" err="1"/>
              <a:t>BuildContext</a:t>
            </a:r>
            <a:r>
              <a:rPr lang="sv-SE" sz="400" dirty="0"/>
              <a:t> </a:t>
            </a:r>
            <a:r>
              <a:rPr lang="sv-SE" sz="400" dirty="0" err="1"/>
              <a:t>context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Header</a:t>
            </a:r>
            <a:r>
              <a:rPr lang="sv-SE" sz="400" dirty="0"/>
              <a:t>('Sign in </a:t>
            </a:r>
            <a:r>
              <a:rPr lang="sv-SE" sz="400" dirty="0" err="1"/>
              <a:t>with</a:t>
            </a:r>
            <a:r>
              <a:rPr lang="sv-SE" sz="400" dirty="0"/>
              <a:t> email'),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EdgeInsets.all</a:t>
            </a:r>
            <a:r>
              <a:rPr lang="sv-SE" sz="400" dirty="0"/>
              <a:t>(8.0),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Form(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</a:t>
            </a:r>
            <a:r>
              <a:rPr lang="sv-SE" sz="400" dirty="0"/>
              <a:t>: _</a:t>
            </a:r>
            <a:r>
              <a:rPr lang="sv-SE" sz="400" dirty="0" err="1"/>
              <a:t>formKey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crossAxisAlignment</a:t>
            </a:r>
            <a:r>
              <a:rPr lang="sv-SE" sz="400" dirty="0"/>
              <a:t>: </a:t>
            </a:r>
            <a:r>
              <a:rPr lang="sv-SE" sz="400" dirty="0" err="1"/>
              <a:t>CrossAxisAlignment.start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EdgeInsets.symmetric</a:t>
            </a:r>
            <a:r>
              <a:rPr lang="sv-SE" sz="400" dirty="0"/>
              <a:t>(</a:t>
            </a:r>
            <a:r>
              <a:rPr lang="sv-SE" sz="400" dirty="0" err="1"/>
              <a:t>horizontal</a:t>
            </a:r>
            <a:r>
              <a:rPr lang="sv-SE" sz="400" dirty="0"/>
              <a:t>: 24),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_controller,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keyboardType</a:t>
            </a:r>
            <a:r>
              <a:rPr lang="sv-SE" sz="400" dirty="0"/>
              <a:t>: </a:t>
            </a:r>
            <a:r>
              <a:rPr lang="sv-SE" sz="400" dirty="0" err="1"/>
              <a:t>TextInputType.emailAddress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something@example.com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"Email"),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validator</a:t>
            </a:r>
            <a:r>
              <a:rPr lang="sv-SE" sz="400" dirty="0"/>
              <a:t>: (</a:t>
            </a:r>
            <a:r>
              <a:rPr lang="sv-SE" sz="400" dirty="0" err="1"/>
              <a:t>value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if</a:t>
            </a:r>
            <a:r>
              <a:rPr lang="sv-SE" sz="400" dirty="0"/>
              <a:t> (</a:t>
            </a:r>
            <a:r>
              <a:rPr lang="sv-SE" sz="400" dirty="0" err="1"/>
              <a:t>value</a:t>
            </a:r>
            <a:r>
              <a:rPr lang="sv-SE" sz="400" dirty="0"/>
              <a:t>!.</a:t>
            </a:r>
            <a:r>
              <a:rPr lang="sv-SE" sz="400" dirty="0" err="1"/>
              <a:t>isEmpty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'</a:t>
            </a:r>
            <a:r>
              <a:rPr lang="sv-SE" sz="400" dirty="0" err="1"/>
              <a:t>Enter</a:t>
            </a:r>
            <a:r>
              <a:rPr lang="sv-SE" sz="400" dirty="0"/>
              <a:t> </a:t>
            </a:r>
            <a:r>
              <a:rPr lang="sv-SE" sz="400" dirty="0" err="1"/>
              <a:t>your</a:t>
            </a:r>
            <a:r>
              <a:rPr lang="sv-SE" sz="400" dirty="0"/>
              <a:t> email </a:t>
            </a:r>
            <a:r>
              <a:rPr lang="sv-SE" sz="400" dirty="0" err="1"/>
              <a:t>address</a:t>
            </a:r>
            <a:r>
              <a:rPr lang="sv-SE" sz="400" dirty="0"/>
              <a:t> to </a:t>
            </a:r>
            <a:r>
              <a:rPr lang="sv-SE" sz="400" dirty="0" err="1"/>
              <a:t>continue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null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Row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MainAxisAlignment.end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EdgeInsets.symmetric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vertical</a:t>
            </a:r>
            <a:r>
              <a:rPr lang="sv-SE" sz="400" dirty="0"/>
              <a:t>: 16.0, </a:t>
            </a:r>
            <a:r>
              <a:rPr lang="sv-SE" sz="400" dirty="0" err="1"/>
              <a:t>horizontal</a:t>
            </a:r>
            <a:r>
              <a:rPr lang="sv-SE" sz="400" dirty="0"/>
              <a:t>: 30),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ElevatedButton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</a:t>
            </a:r>
            <a:r>
              <a:rPr lang="sv-SE" sz="400" dirty="0" err="1"/>
              <a:t>async</a:t>
            </a:r>
            <a:r>
              <a:rPr lang="sv-SE" sz="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if</a:t>
            </a:r>
            <a:r>
              <a:rPr lang="sv-SE" sz="400" dirty="0"/>
              <a:t> (_formKey.</a:t>
            </a:r>
            <a:r>
              <a:rPr lang="sv-SE" sz="400" dirty="0" err="1"/>
              <a:t>currentState</a:t>
            </a:r>
            <a:r>
              <a:rPr lang="sv-SE" sz="400" dirty="0"/>
              <a:t>!.</a:t>
            </a:r>
            <a:r>
              <a:rPr lang="sv-SE" sz="400" dirty="0" err="1"/>
              <a:t>validate</a:t>
            </a:r>
            <a:r>
              <a:rPr lang="sv-SE" sz="400" dirty="0"/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widget.callback</a:t>
            </a:r>
            <a:r>
              <a:rPr lang="sv-SE" sz="400" dirty="0"/>
              <a:t>(_</a:t>
            </a:r>
            <a:r>
              <a:rPr lang="sv-SE" sz="400" dirty="0" err="1"/>
              <a:t>controller.text</a:t>
            </a: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Text('NEXT'),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</a:t>
            </a:r>
            <a:r>
              <a:rPr lang="sv-SE" sz="400" dirty="0" err="1"/>
              <a:t>RegisterForm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</a:t>
            </a:r>
            <a:r>
              <a:rPr lang="sv-SE" sz="400" dirty="0" err="1"/>
              <a:t>StatefulWidget</a:t>
            </a:r>
            <a:r>
              <a:rPr lang="sv-SE" sz="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RegisterForm</a:t>
            </a:r>
            <a:r>
              <a:rPr lang="sv-SE" sz="400" dirty="0"/>
              <a:t>({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this.registerAccount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this.cancel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this.email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String email;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(String email, String </a:t>
            </a:r>
            <a:r>
              <a:rPr lang="sv-SE" sz="400" dirty="0" err="1"/>
              <a:t>displayName</a:t>
            </a:r>
            <a:r>
              <a:rPr lang="sv-SE" sz="400" dirty="0"/>
              <a:t>, String </a:t>
            </a:r>
            <a:r>
              <a:rPr lang="sv-SE" sz="400" dirty="0" err="1"/>
              <a:t>password</a:t>
            </a:r>
            <a:r>
              <a:rPr lang="sv-SE" sz="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registerAccount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() </a:t>
            </a:r>
            <a:r>
              <a:rPr lang="sv-SE" sz="400" dirty="0" err="1"/>
              <a:t>cancel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RegisterFormState</a:t>
            </a:r>
            <a:r>
              <a:rPr lang="sv-SE" sz="400" dirty="0"/>
              <a:t> </a:t>
            </a:r>
            <a:r>
              <a:rPr lang="sv-SE" sz="400" dirty="0" err="1"/>
              <a:t>createState</a:t>
            </a:r>
            <a:r>
              <a:rPr lang="sv-SE" sz="400" dirty="0"/>
              <a:t>() =&gt; _</a:t>
            </a:r>
            <a:r>
              <a:rPr lang="sv-SE" sz="400" dirty="0" err="1"/>
              <a:t>RegisterFormState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_</a:t>
            </a:r>
            <a:r>
              <a:rPr lang="sv-SE" sz="400" dirty="0" err="1"/>
              <a:t>RegisterFormState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State&lt;</a:t>
            </a:r>
            <a:r>
              <a:rPr lang="sv-SE" sz="400" dirty="0" err="1"/>
              <a:t>RegisterForm</a:t>
            </a:r>
            <a:r>
              <a:rPr lang="sv-SE" sz="400" dirty="0"/>
              <a:t>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formKey</a:t>
            </a:r>
            <a:r>
              <a:rPr lang="sv-SE" sz="400" dirty="0"/>
              <a:t> = </a:t>
            </a:r>
            <a:r>
              <a:rPr lang="sv-SE" sz="400" dirty="0" err="1"/>
              <a:t>GlobalKey</a:t>
            </a:r>
            <a:r>
              <a:rPr lang="sv-SE" sz="400" dirty="0"/>
              <a:t>&lt;</a:t>
            </a:r>
            <a:r>
              <a:rPr lang="sv-SE" sz="400" dirty="0" err="1"/>
              <a:t>FormState</a:t>
            </a:r>
            <a:r>
              <a:rPr lang="sv-SE" sz="400" dirty="0"/>
              <a:t>&gt;(</a:t>
            </a:r>
            <a:r>
              <a:rPr lang="sv-SE" sz="400" dirty="0" err="1"/>
              <a:t>debugLabel</a:t>
            </a:r>
            <a:r>
              <a:rPr lang="sv-SE" sz="400" dirty="0"/>
              <a:t>: '_</a:t>
            </a:r>
            <a:r>
              <a:rPr lang="sv-SE" sz="400" dirty="0" err="1"/>
              <a:t>RegisterFormState</a:t>
            </a:r>
            <a:r>
              <a:rPr lang="sv-SE" sz="400" dirty="0"/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emailController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displayNameController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passwordController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initState</a:t>
            </a:r>
            <a:r>
              <a:rPr lang="sv-SE" sz="400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super.initState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emailController.text</a:t>
            </a:r>
            <a:r>
              <a:rPr lang="sv-SE" sz="400" dirty="0"/>
              <a:t> = </a:t>
            </a:r>
            <a:r>
              <a:rPr lang="sv-SE" sz="400" dirty="0" err="1"/>
              <a:t>widget.email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</a:t>
            </a:r>
            <a:r>
              <a:rPr lang="sv-SE" sz="400" dirty="0"/>
              <a:t> </a:t>
            </a:r>
            <a:r>
              <a:rPr lang="sv-SE" sz="400" dirty="0" err="1"/>
              <a:t>build</a:t>
            </a:r>
            <a:r>
              <a:rPr lang="sv-SE" sz="400" dirty="0"/>
              <a:t>(</a:t>
            </a:r>
            <a:r>
              <a:rPr lang="sv-SE" sz="400" dirty="0" err="1"/>
              <a:t>BuildContext</a:t>
            </a:r>
            <a:r>
              <a:rPr lang="sv-SE" sz="400" dirty="0"/>
              <a:t> </a:t>
            </a:r>
            <a:r>
              <a:rPr lang="sv-SE" sz="400" dirty="0" err="1"/>
              <a:t>context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Header</a:t>
            </a:r>
            <a:r>
              <a:rPr lang="sv-SE" sz="400" dirty="0"/>
              <a:t>('</a:t>
            </a:r>
            <a:r>
              <a:rPr lang="sv-SE" sz="400" dirty="0" err="1"/>
              <a:t>Create</a:t>
            </a:r>
            <a:r>
              <a:rPr lang="sv-SE" sz="400" dirty="0"/>
              <a:t> </a:t>
            </a:r>
            <a:r>
              <a:rPr lang="sv-SE" sz="400" dirty="0" err="1"/>
              <a:t>account</a:t>
            </a:r>
            <a:r>
              <a:rPr lang="sv-SE" sz="400" dirty="0"/>
              <a:t>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EdgeInsets.all</a:t>
            </a:r>
            <a:r>
              <a:rPr lang="sv-SE" sz="400" dirty="0"/>
              <a:t>(8.0),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Form(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</a:t>
            </a:r>
            <a:r>
              <a:rPr lang="sv-SE" sz="400" dirty="0"/>
              <a:t>: _</a:t>
            </a:r>
            <a:r>
              <a:rPr lang="sv-SE" sz="400" dirty="0" err="1"/>
              <a:t>formKey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crossAxisAlignment</a:t>
            </a:r>
            <a:r>
              <a:rPr lang="sv-SE" sz="400" dirty="0"/>
              <a:t>: </a:t>
            </a:r>
            <a:r>
              <a:rPr lang="sv-SE" sz="400" dirty="0" err="1"/>
              <a:t>CrossAxisAlignment.start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EdgeInsets.symmetric</a:t>
            </a:r>
            <a:r>
              <a:rPr lang="sv-SE" sz="400" dirty="0"/>
              <a:t>(</a:t>
            </a:r>
            <a:r>
              <a:rPr lang="sv-SE" sz="400" dirty="0" err="1"/>
              <a:t>horizontal</a:t>
            </a:r>
            <a:r>
              <a:rPr lang="sv-SE" sz="400" dirty="0"/>
              <a:t>: 24),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emailController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keyboardType</a:t>
            </a:r>
            <a:r>
              <a:rPr lang="sv-SE" sz="400" dirty="0"/>
              <a:t>: </a:t>
            </a:r>
            <a:r>
              <a:rPr lang="sv-SE" sz="400" dirty="0" err="1"/>
              <a:t>TextInputType.emailAddress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something@example.com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"Email"),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validator</a:t>
            </a:r>
            <a:r>
              <a:rPr lang="sv-SE" sz="400" dirty="0"/>
              <a:t>: (</a:t>
            </a:r>
            <a:r>
              <a:rPr lang="sv-SE" sz="400" dirty="0" err="1"/>
              <a:t>value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if</a:t>
            </a:r>
            <a:r>
              <a:rPr lang="sv-SE" sz="400" dirty="0"/>
              <a:t> (</a:t>
            </a:r>
            <a:r>
              <a:rPr lang="sv-SE" sz="400" dirty="0" err="1"/>
              <a:t>value</a:t>
            </a:r>
            <a:r>
              <a:rPr lang="sv-SE" sz="400" dirty="0"/>
              <a:t>!.</a:t>
            </a:r>
            <a:r>
              <a:rPr lang="sv-SE" sz="400" dirty="0" err="1"/>
              <a:t>isEmpty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'</a:t>
            </a:r>
            <a:r>
              <a:rPr lang="sv-SE" sz="400" dirty="0" err="1"/>
              <a:t>Enter</a:t>
            </a:r>
            <a:r>
              <a:rPr lang="sv-SE" sz="400" dirty="0"/>
              <a:t> </a:t>
            </a:r>
            <a:r>
              <a:rPr lang="sv-SE" sz="400" dirty="0" err="1"/>
              <a:t>your</a:t>
            </a:r>
            <a:r>
              <a:rPr lang="sv-SE" sz="400" dirty="0"/>
              <a:t> email </a:t>
            </a:r>
            <a:r>
              <a:rPr lang="sv-SE" sz="400" dirty="0" err="1"/>
              <a:t>address</a:t>
            </a:r>
            <a:r>
              <a:rPr lang="sv-SE" sz="400" dirty="0"/>
              <a:t> to </a:t>
            </a:r>
            <a:r>
              <a:rPr lang="sv-SE" sz="400" dirty="0" err="1"/>
              <a:t>continue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null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EdgeInsets.symmetric</a:t>
            </a:r>
            <a:r>
              <a:rPr lang="sv-SE" sz="400" dirty="0"/>
              <a:t>(</a:t>
            </a:r>
            <a:r>
              <a:rPr lang="sv-SE" sz="400" dirty="0" err="1"/>
              <a:t>horizontal</a:t>
            </a:r>
            <a:r>
              <a:rPr lang="sv-SE" sz="400" dirty="0"/>
              <a:t>: 24),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displayNameController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keyboardType</a:t>
            </a:r>
            <a:r>
              <a:rPr lang="sv-SE" sz="400" dirty="0"/>
              <a:t>: </a:t>
            </a:r>
            <a:r>
              <a:rPr lang="sv-SE" sz="400" dirty="0" err="1"/>
              <a:t>TextInputType.emailAddress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username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</a:t>
            </a:r>
            <a:r>
              <a:rPr lang="sv-SE" sz="400" dirty="0" err="1"/>
              <a:t>Username</a:t>
            </a:r>
            <a:r>
              <a:rPr lang="sv-SE" sz="400" dirty="0"/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validator</a:t>
            </a:r>
            <a:r>
              <a:rPr lang="sv-SE" sz="400" dirty="0"/>
              <a:t>: (</a:t>
            </a:r>
            <a:r>
              <a:rPr lang="sv-SE" sz="400" dirty="0" err="1"/>
              <a:t>value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if</a:t>
            </a:r>
            <a:r>
              <a:rPr lang="sv-SE" sz="400" dirty="0"/>
              <a:t> (</a:t>
            </a:r>
            <a:r>
              <a:rPr lang="sv-SE" sz="400" dirty="0" err="1"/>
              <a:t>value</a:t>
            </a:r>
            <a:r>
              <a:rPr lang="sv-SE" sz="400" dirty="0"/>
              <a:t>!.</a:t>
            </a:r>
            <a:r>
              <a:rPr lang="sv-SE" sz="400" dirty="0" err="1"/>
              <a:t>isEmpty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'</a:t>
            </a:r>
            <a:r>
              <a:rPr lang="sv-SE" sz="400" dirty="0" err="1"/>
              <a:t>Enter</a:t>
            </a:r>
            <a:r>
              <a:rPr lang="sv-SE" sz="400" dirty="0"/>
              <a:t> </a:t>
            </a:r>
            <a:r>
              <a:rPr lang="sv-SE" sz="400" dirty="0" err="1"/>
              <a:t>your</a:t>
            </a:r>
            <a:r>
              <a:rPr lang="sv-SE" sz="400" dirty="0"/>
              <a:t> </a:t>
            </a:r>
            <a:r>
              <a:rPr lang="sv-SE" sz="400" dirty="0" err="1"/>
              <a:t>account</a:t>
            </a:r>
            <a:r>
              <a:rPr lang="sv-SE" sz="400" dirty="0"/>
              <a:t> </a:t>
            </a:r>
            <a:r>
              <a:rPr lang="sv-SE" sz="400" dirty="0" err="1"/>
              <a:t>name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null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EdgeInsets.symmetric</a:t>
            </a:r>
            <a:r>
              <a:rPr lang="sv-SE" sz="400" dirty="0"/>
              <a:t>(</a:t>
            </a:r>
            <a:r>
              <a:rPr lang="sv-SE" sz="400" dirty="0" err="1"/>
              <a:t>horizontal</a:t>
            </a:r>
            <a:r>
              <a:rPr lang="sv-SE" sz="400" dirty="0"/>
              <a:t>: 24),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passwordController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keyboardType</a:t>
            </a:r>
            <a:r>
              <a:rPr lang="sv-SE" sz="400" dirty="0"/>
              <a:t>: </a:t>
            </a:r>
            <a:r>
              <a:rPr lang="sv-SE" sz="400" dirty="0" err="1"/>
              <a:t>TextInputType.emailAddress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password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</a:t>
            </a:r>
            <a:r>
              <a:rPr lang="sv-SE" sz="400" dirty="0" err="1"/>
              <a:t>Password</a:t>
            </a:r>
            <a:r>
              <a:rPr lang="sv-SE" sz="400" dirty="0"/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obscureText</a:t>
            </a:r>
            <a:r>
              <a:rPr lang="sv-SE" sz="400" dirty="0"/>
              <a:t>: </a:t>
            </a:r>
            <a:r>
              <a:rPr lang="sv-SE" sz="400" dirty="0" err="1"/>
              <a:t>true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validator</a:t>
            </a:r>
            <a:r>
              <a:rPr lang="sv-SE" sz="400" dirty="0"/>
              <a:t>: (</a:t>
            </a:r>
            <a:r>
              <a:rPr lang="sv-SE" sz="400" dirty="0" err="1"/>
              <a:t>value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if</a:t>
            </a:r>
            <a:r>
              <a:rPr lang="sv-SE" sz="400" dirty="0"/>
              <a:t> (</a:t>
            </a:r>
            <a:r>
              <a:rPr lang="sv-SE" sz="400" dirty="0" err="1"/>
              <a:t>value</a:t>
            </a:r>
            <a:r>
              <a:rPr lang="sv-SE" sz="400" dirty="0"/>
              <a:t>!.</a:t>
            </a:r>
            <a:r>
              <a:rPr lang="sv-SE" sz="400" dirty="0" err="1"/>
              <a:t>isEmpty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'</a:t>
            </a:r>
            <a:r>
              <a:rPr lang="sv-SE" sz="400" dirty="0" err="1"/>
              <a:t>Enter</a:t>
            </a:r>
            <a:r>
              <a:rPr lang="sv-SE" sz="400" dirty="0"/>
              <a:t> </a:t>
            </a:r>
            <a:r>
              <a:rPr lang="sv-SE" sz="400" dirty="0" err="1"/>
              <a:t>your</a:t>
            </a:r>
            <a:r>
              <a:rPr lang="sv-SE" sz="400" dirty="0"/>
              <a:t> </a:t>
            </a:r>
            <a:r>
              <a:rPr lang="sv-SE" sz="400" dirty="0" err="1"/>
              <a:t>password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null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EdgeInsets.symmetric</a:t>
            </a:r>
            <a:r>
              <a:rPr lang="sv-SE" sz="400" dirty="0"/>
              <a:t>(</a:t>
            </a:r>
            <a:r>
              <a:rPr lang="sv-SE" sz="400" dirty="0" err="1"/>
              <a:t>vertical</a:t>
            </a:r>
            <a:r>
              <a:rPr lang="sv-SE" sz="400" dirty="0"/>
              <a:t>: 16),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Row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MainAxisAlignment.end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TextButton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</a:t>
            </a:r>
            <a:r>
              <a:rPr lang="sv-SE" sz="400" dirty="0" err="1"/>
              <a:t>widget.cancel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Text('CANCEL'),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SizedBox</a:t>
            </a:r>
            <a:r>
              <a:rPr lang="sv-SE" sz="400" dirty="0"/>
              <a:t>(</a:t>
            </a:r>
            <a:r>
              <a:rPr lang="sv-SE" sz="400" dirty="0" err="1"/>
              <a:t>width</a:t>
            </a:r>
            <a:r>
              <a:rPr lang="sv-SE" sz="400" dirty="0"/>
              <a:t>: 16),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StyledButton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if</a:t>
            </a:r>
            <a:r>
              <a:rPr lang="sv-SE" sz="400" dirty="0"/>
              <a:t> (_formKey.</a:t>
            </a:r>
            <a:r>
              <a:rPr lang="sv-SE" sz="400" dirty="0" err="1"/>
              <a:t>currentState</a:t>
            </a:r>
            <a:r>
              <a:rPr lang="sv-SE" sz="400" dirty="0"/>
              <a:t>!.</a:t>
            </a:r>
            <a:r>
              <a:rPr lang="sv-SE" sz="400" dirty="0" err="1"/>
              <a:t>validate</a:t>
            </a:r>
            <a:r>
              <a:rPr lang="sv-SE" sz="400" dirty="0"/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widget.registerAccount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emailController.text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displayNameController.text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passwordController.text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Text('SAVE'),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SizedBox</a:t>
            </a:r>
            <a:r>
              <a:rPr lang="sv-SE" sz="400" dirty="0"/>
              <a:t>(</a:t>
            </a:r>
            <a:r>
              <a:rPr lang="sv-SE" sz="400" dirty="0" err="1"/>
              <a:t>width</a:t>
            </a:r>
            <a:r>
              <a:rPr lang="sv-SE" sz="400" dirty="0"/>
              <a:t>: 30),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</a:t>
            </a:r>
            <a:r>
              <a:rPr lang="sv-SE" sz="400" dirty="0" err="1"/>
              <a:t>PasswordForm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</a:t>
            </a:r>
            <a:r>
              <a:rPr lang="sv-SE" sz="400" dirty="0" err="1"/>
              <a:t>StatefulWidget</a:t>
            </a:r>
            <a:r>
              <a:rPr lang="sv-SE" sz="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PasswordForm</a:t>
            </a:r>
            <a:r>
              <a:rPr lang="sv-SE" sz="400" dirty="0"/>
              <a:t>({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this.login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required</a:t>
            </a:r>
            <a:r>
              <a:rPr lang="sv-SE" sz="400" dirty="0"/>
              <a:t> </a:t>
            </a:r>
            <a:r>
              <a:rPr lang="sv-SE" sz="400" dirty="0" err="1"/>
              <a:t>this.email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String email;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</a:t>
            </a: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Function</a:t>
            </a:r>
            <a:r>
              <a:rPr lang="sv-SE" sz="400" dirty="0"/>
              <a:t>(String email, String </a:t>
            </a:r>
            <a:r>
              <a:rPr lang="sv-SE" sz="400" dirty="0" err="1"/>
              <a:t>password</a:t>
            </a:r>
            <a:r>
              <a:rPr lang="sv-SE" sz="400" dirty="0"/>
              <a:t>) login;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PasswordFormState</a:t>
            </a:r>
            <a:r>
              <a:rPr lang="sv-SE" sz="400" dirty="0"/>
              <a:t> </a:t>
            </a:r>
            <a:r>
              <a:rPr lang="sv-SE" sz="400" dirty="0" err="1"/>
              <a:t>createState</a:t>
            </a:r>
            <a:r>
              <a:rPr lang="sv-SE" sz="400" dirty="0"/>
              <a:t>() =&gt; _</a:t>
            </a:r>
            <a:r>
              <a:rPr lang="sv-SE" sz="400" dirty="0" err="1"/>
              <a:t>PasswordFormState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 err="1"/>
              <a:t>class</a:t>
            </a:r>
            <a:r>
              <a:rPr lang="sv-SE" sz="400" dirty="0"/>
              <a:t> _</a:t>
            </a:r>
            <a:r>
              <a:rPr lang="sv-SE" sz="400" dirty="0" err="1"/>
              <a:t>PasswordFormState</a:t>
            </a:r>
            <a:r>
              <a:rPr lang="sv-SE" sz="400" dirty="0"/>
              <a:t> </a:t>
            </a:r>
            <a:r>
              <a:rPr lang="sv-SE" sz="400" dirty="0" err="1"/>
              <a:t>extends</a:t>
            </a:r>
            <a:r>
              <a:rPr lang="sv-SE" sz="400" dirty="0"/>
              <a:t> State&lt;</a:t>
            </a:r>
            <a:r>
              <a:rPr lang="sv-SE" sz="400" dirty="0" err="1"/>
              <a:t>PasswordForm</a:t>
            </a:r>
            <a:r>
              <a:rPr lang="sv-SE" sz="400" dirty="0"/>
              <a:t>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formKey</a:t>
            </a:r>
            <a:r>
              <a:rPr lang="sv-SE" sz="400" dirty="0"/>
              <a:t> = </a:t>
            </a:r>
            <a:r>
              <a:rPr lang="sv-SE" sz="400" dirty="0" err="1"/>
              <a:t>GlobalKey</a:t>
            </a:r>
            <a:r>
              <a:rPr lang="sv-SE" sz="400" dirty="0"/>
              <a:t>&lt;</a:t>
            </a:r>
            <a:r>
              <a:rPr lang="sv-SE" sz="400" dirty="0" err="1"/>
              <a:t>FormState</a:t>
            </a:r>
            <a:r>
              <a:rPr lang="sv-SE" sz="400" dirty="0"/>
              <a:t>&gt;(</a:t>
            </a:r>
            <a:r>
              <a:rPr lang="sv-SE" sz="400" dirty="0" err="1"/>
              <a:t>debugLabel</a:t>
            </a:r>
            <a:r>
              <a:rPr lang="sv-SE" sz="400" dirty="0"/>
              <a:t>: '_</a:t>
            </a:r>
            <a:r>
              <a:rPr lang="sv-SE" sz="400" dirty="0" err="1"/>
              <a:t>PasswordFormState</a:t>
            </a:r>
            <a:r>
              <a:rPr lang="sv-SE" sz="400" dirty="0"/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emailController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final _</a:t>
            </a:r>
            <a:r>
              <a:rPr lang="sv-SE" sz="400" dirty="0" err="1"/>
              <a:t>passwordController</a:t>
            </a:r>
            <a:r>
              <a:rPr lang="sv-SE" sz="400" dirty="0"/>
              <a:t> = </a:t>
            </a:r>
            <a:r>
              <a:rPr lang="sv-SE" sz="400" dirty="0" err="1"/>
              <a:t>TextEditingController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void</a:t>
            </a:r>
            <a:r>
              <a:rPr lang="sv-SE" sz="400" dirty="0"/>
              <a:t> </a:t>
            </a:r>
            <a:r>
              <a:rPr lang="sv-SE" sz="400" dirty="0" err="1"/>
              <a:t>initState</a:t>
            </a:r>
            <a:r>
              <a:rPr lang="sv-SE" sz="400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super.initState</a:t>
            </a:r>
            <a:r>
              <a:rPr lang="sv-SE" sz="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emailController.text</a:t>
            </a:r>
            <a:r>
              <a:rPr lang="sv-SE" sz="400" dirty="0"/>
              <a:t> = </a:t>
            </a:r>
            <a:r>
              <a:rPr lang="sv-SE" sz="400" dirty="0" err="1"/>
              <a:t>widget.email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r>
              <a:rPr lang="sv-SE" sz="400" dirty="0"/>
              <a:t>@</a:t>
            </a:r>
            <a:r>
              <a:rPr lang="sv-SE" sz="400" dirty="0" err="1"/>
              <a:t>override</a:t>
            </a:r>
            <a:endParaRPr lang="sv-SE" sz="400" dirty="0"/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</a:t>
            </a:r>
            <a:r>
              <a:rPr lang="sv-SE" sz="400" dirty="0"/>
              <a:t> </a:t>
            </a:r>
            <a:r>
              <a:rPr lang="sv-SE" sz="400" dirty="0" err="1"/>
              <a:t>build</a:t>
            </a:r>
            <a:r>
              <a:rPr lang="sv-SE" sz="400" dirty="0"/>
              <a:t>(</a:t>
            </a:r>
            <a:r>
              <a:rPr lang="sv-SE" sz="400" dirty="0" err="1"/>
              <a:t>BuildContext</a:t>
            </a:r>
            <a:r>
              <a:rPr lang="sv-SE" sz="400" dirty="0"/>
              <a:t> </a:t>
            </a:r>
            <a:r>
              <a:rPr lang="sv-SE" sz="400" dirty="0" err="1"/>
              <a:t>context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Header</a:t>
            </a:r>
            <a:r>
              <a:rPr lang="sv-SE" sz="400" dirty="0"/>
              <a:t>('Sign in'),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EdgeInsets.all</a:t>
            </a:r>
            <a:r>
              <a:rPr lang="sv-SE" sz="400" dirty="0"/>
              <a:t>(8.0),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Form(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</a:t>
            </a:r>
            <a:r>
              <a:rPr lang="sv-SE" sz="400" dirty="0"/>
              <a:t>: _</a:t>
            </a:r>
            <a:r>
              <a:rPr lang="sv-SE" sz="400" dirty="0" err="1"/>
              <a:t>formKey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Column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crossAxisAlignment</a:t>
            </a:r>
            <a:r>
              <a:rPr lang="sv-SE" sz="400" dirty="0"/>
              <a:t>: </a:t>
            </a:r>
            <a:r>
              <a:rPr lang="sv-SE" sz="400" dirty="0" err="1"/>
              <a:t>CrossAxisAlignment.start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&lt;</a:t>
            </a:r>
            <a:r>
              <a:rPr lang="sv-SE" sz="400" dirty="0" err="1"/>
              <a:t>Widget</a:t>
            </a:r>
            <a:r>
              <a:rPr lang="sv-SE" sz="400" dirty="0"/>
              <a:t>&gt;[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EdgeInsets.symmetric</a:t>
            </a:r>
            <a:r>
              <a:rPr lang="sv-SE" sz="400" dirty="0"/>
              <a:t>(</a:t>
            </a:r>
            <a:r>
              <a:rPr lang="sv-SE" sz="400" dirty="0" err="1"/>
              <a:t>horizontal</a:t>
            </a:r>
            <a:r>
              <a:rPr lang="sv-SE" sz="400" dirty="0"/>
              <a:t>: 24),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emailController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keyboardType</a:t>
            </a:r>
            <a:r>
              <a:rPr lang="sv-SE" sz="400" dirty="0"/>
              <a:t>: </a:t>
            </a:r>
            <a:r>
              <a:rPr lang="sv-SE" sz="400" dirty="0" err="1"/>
              <a:t>TextInputType.emailAddress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something@example.com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"Email"),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validator</a:t>
            </a:r>
            <a:r>
              <a:rPr lang="sv-SE" sz="400" dirty="0"/>
              <a:t>: (</a:t>
            </a:r>
            <a:r>
              <a:rPr lang="sv-SE" sz="400" dirty="0" err="1"/>
              <a:t>value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if</a:t>
            </a:r>
            <a:r>
              <a:rPr lang="sv-SE" sz="400" dirty="0"/>
              <a:t> (</a:t>
            </a:r>
            <a:r>
              <a:rPr lang="sv-SE" sz="400" dirty="0" err="1"/>
              <a:t>value</a:t>
            </a:r>
            <a:r>
              <a:rPr lang="sv-SE" sz="400" dirty="0"/>
              <a:t>!.</a:t>
            </a:r>
            <a:r>
              <a:rPr lang="sv-SE" sz="400" dirty="0" err="1"/>
              <a:t>isEmpty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'</a:t>
            </a:r>
            <a:r>
              <a:rPr lang="sv-SE" sz="400" dirty="0" err="1"/>
              <a:t>Enter</a:t>
            </a:r>
            <a:r>
              <a:rPr lang="sv-SE" sz="400" dirty="0"/>
              <a:t> </a:t>
            </a:r>
            <a:r>
              <a:rPr lang="sv-SE" sz="400" dirty="0" err="1"/>
              <a:t>your</a:t>
            </a:r>
            <a:r>
              <a:rPr lang="sv-SE" sz="400" dirty="0"/>
              <a:t> email </a:t>
            </a:r>
            <a:r>
              <a:rPr lang="sv-SE" sz="400" dirty="0" err="1"/>
              <a:t>address</a:t>
            </a:r>
            <a:r>
              <a:rPr lang="sv-SE" sz="400" dirty="0"/>
              <a:t> to </a:t>
            </a:r>
            <a:r>
              <a:rPr lang="sv-SE" sz="400" dirty="0" err="1"/>
              <a:t>continue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null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EdgeInsets.symmetric</a:t>
            </a:r>
            <a:r>
              <a:rPr lang="sv-SE" sz="400" dirty="0"/>
              <a:t>(</a:t>
            </a:r>
            <a:r>
              <a:rPr lang="sv-SE" sz="400" dirty="0" err="1"/>
              <a:t>horizontal</a:t>
            </a:r>
            <a:r>
              <a:rPr lang="sv-SE" sz="400" dirty="0"/>
              <a:t>: 24),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TextFormField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controller: _</a:t>
            </a:r>
            <a:r>
              <a:rPr lang="sv-SE" sz="400" dirty="0" err="1"/>
              <a:t>passwordController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keyboardType</a:t>
            </a:r>
            <a:r>
              <a:rPr lang="sv-SE" sz="400" dirty="0"/>
              <a:t>: </a:t>
            </a:r>
            <a:r>
              <a:rPr lang="sv-SE" sz="400" dirty="0" err="1"/>
              <a:t>TextInputType.emailAddress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style: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TextStyle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color: </a:t>
            </a:r>
            <a:r>
              <a:rPr lang="sv-SE" sz="400" dirty="0" err="1"/>
              <a:t>Colors.white</a:t>
            </a:r>
            <a:r>
              <a:rPr lang="sv-SE" sz="400" dirty="0"/>
              <a:t>, </a:t>
            </a:r>
            <a:r>
              <a:rPr lang="sv-SE" sz="400" dirty="0" err="1"/>
              <a:t>decorationColor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cursorColor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decoration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InputDecoration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focusColor</a:t>
            </a:r>
            <a:r>
              <a:rPr lang="sv-SE" sz="400" dirty="0"/>
              <a:t>: </a:t>
            </a:r>
            <a:r>
              <a:rPr lang="sv-SE" sz="400" dirty="0" err="1"/>
              <a:t>Colors.white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hintText</a:t>
            </a:r>
            <a:r>
              <a:rPr lang="sv-SE" sz="400" dirty="0"/>
              <a:t>: "</a:t>
            </a:r>
            <a:r>
              <a:rPr lang="sv-SE" sz="400" dirty="0" err="1"/>
              <a:t>password</a:t>
            </a:r>
            <a:r>
              <a:rPr lang="sv-SE" sz="400" dirty="0"/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hintStyle</a:t>
            </a:r>
            <a:r>
              <a:rPr lang="sv-SE" sz="400" dirty="0"/>
              <a:t>: </a:t>
            </a:r>
            <a:r>
              <a:rPr lang="sv-SE" sz="400" dirty="0" err="1"/>
              <a:t>TextStyle</a:t>
            </a:r>
            <a:r>
              <a:rPr lang="sv-SE" sz="400" dirty="0"/>
              <a:t>(color: </a:t>
            </a:r>
            <a:r>
              <a:rPr lang="sv-SE" sz="400" dirty="0" err="1"/>
              <a:t>Colors.white</a:t>
            </a: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labelText</a:t>
            </a:r>
            <a:r>
              <a:rPr lang="sv-SE" sz="400" dirty="0"/>
              <a:t>: "</a:t>
            </a:r>
            <a:r>
              <a:rPr lang="sv-SE" sz="400" dirty="0" err="1"/>
              <a:t>Password</a:t>
            </a:r>
            <a:r>
              <a:rPr lang="sv-SE" sz="400" dirty="0"/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obscureText</a:t>
            </a:r>
            <a:r>
              <a:rPr lang="sv-SE" sz="400" dirty="0"/>
              <a:t>: </a:t>
            </a:r>
            <a:r>
              <a:rPr lang="sv-SE" sz="400" dirty="0" err="1"/>
              <a:t>true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validator</a:t>
            </a:r>
            <a:r>
              <a:rPr lang="sv-SE" sz="400" dirty="0"/>
              <a:t>: (</a:t>
            </a:r>
            <a:r>
              <a:rPr lang="sv-SE" sz="400" dirty="0" err="1"/>
              <a:t>value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if</a:t>
            </a:r>
            <a:r>
              <a:rPr lang="sv-SE" sz="400" dirty="0"/>
              <a:t> (</a:t>
            </a:r>
            <a:r>
              <a:rPr lang="sv-SE" sz="400" dirty="0" err="1"/>
              <a:t>value</a:t>
            </a:r>
            <a:r>
              <a:rPr lang="sv-SE" sz="400" dirty="0"/>
              <a:t>!.</a:t>
            </a:r>
            <a:r>
              <a:rPr lang="sv-SE" sz="400" dirty="0" err="1"/>
              <a:t>isEmpty</a:t>
            </a:r>
            <a:r>
              <a:rPr lang="sv-SE" sz="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'</a:t>
            </a:r>
            <a:r>
              <a:rPr lang="sv-SE" sz="400" dirty="0" err="1"/>
              <a:t>Enter</a:t>
            </a:r>
            <a:r>
              <a:rPr lang="sv-SE" sz="400" dirty="0"/>
              <a:t> </a:t>
            </a:r>
            <a:r>
              <a:rPr lang="sv-SE" sz="400" dirty="0" err="1"/>
              <a:t>your</a:t>
            </a:r>
            <a:r>
              <a:rPr lang="sv-SE" sz="400" dirty="0"/>
              <a:t> </a:t>
            </a:r>
            <a:r>
              <a:rPr lang="sv-SE" sz="400" dirty="0" err="1"/>
              <a:t>password</a:t>
            </a:r>
            <a:r>
              <a:rPr lang="sv-SE" sz="400" dirty="0"/>
              <a:t>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return</a:t>
            </a:r>
            <a:r>
              <a:rPr lang="sv-SE" sz="400" dirty="0"/>
              <a:t> </a:t>
            </a:r>
            <a:r>
              <a:rPr lang="sv-SE" sz="400" dirty="0" err="1"/>
              <a:t>null</a:t>
            </a:r>
            <a:r>
              <a:rPr lang="sv-SE" sz="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padding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EdgeInsets.symmetric</a:t>
            </a:r>
            <a:r>
              <a:rPr lang="sv-SE" sz="400" dirty="0"/>
              <a:t>(</a:t>
            </a:r>
            <a:r>
              <a:rPr lang="sv-SE" sz="400" dirty="0" err="1"/>
              <a:t>vertical</a:t>
            </a:r>
            <a:r>
              <a:rPr lang="sv-SE" sz="400" dirty="0"/>
              <a:t>: 16),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Row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mainAxisAlignment</a:t>
            </a:r>
            <a:r>
              <a:rPr lang="sv-SE" sz="400" dirty="0"/>
              <a:t>: </a:t>
            </a:r>
            <a:r>
              <a:rPr lang="sv-SE" sz="400" dirty="0" err="1"/>
              <a:t>MainAxisAlignment.end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children</a:t>
            </a:r>
            <a:r>
              <a:rPr lang="sv-SE" sz="400" dirty="0"/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SizedBox</a:t>
            </a:r>
            <a:r>
              <a:rPr lang="sv-SE" sz="400" dirty="0"/>
              <a:t>(</a:t>
            </a:r>
            <a:r>
              <a:rPr lang="sv-SE" sz="400" dirty="0" err="1"/>
              <a:t>width</a:t>
            </a:r>
            <a:r>
              <a:rPr lang="sv-SE" sz="400" dirty="0"/>
              <a:t>: 16),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StyledButton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onPressed</a:t>
            </a:r>
            <a:r>
              <a:rPr lang="sv-SE" sz="400" dirty="0"/>
              <a:t>: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if</a:t>
            </a:r>
            <a:r>
              <a:rPr lang="sv-SE" sz="400" dirty="0"/>
              <a:t> (_formKey.</a:t>
            </a:r>
            <a:r>
              <a:rPr lang="sv-SE" sz="400" dirty="0" err="1"/>
              <a:t>currentState</a:t>
            </a:r>
            <a:r>
              <a:rPr lang="sv-SE" sz="400" dirty="0"/>
              <a:t>!.</a:t>
            </a:r>
            <a:r>
              <a:rPr lang="sv-SE" sz="400" dirty="0" err="1"/>
              <a:t>validate</a:t>
            </a:r>
            <a:r>
              <a:rPr lang="sv-SE" sz="400" dirty="0"/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widget.login</a:t>
            </a:r>
            <a:r>
              <a:rPr lang="sv-SE" sz="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emailController.text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_</a:t>
            </a:r>
            <a:r>
              <a:rPr lang="sv-SE" sz="400" dirty="0" err="1"/>
              <a:t>passwordController.text</a:t>
            </a:r>
            <a:r>
              <a:rPr lang="sv-SE" sz="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child</a:t>
            </a:r>
            <a:r>
              <a:rPr lang="sv-SE" sz="400" dirty="0"/>
              <a:t>: </a:t>
            </a:r>
            <a:r>
              <a:rPr lang="sv-SE" sz="400" dirty="0" err="1"/>
              <a:t>const</a:t>
            </a:r>
            <a:r>
              <a:rPr lang="sv-SE" sz="400" dirty="0"/>
              <a:t> Text('SIGN IN'),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 err="1"/>
              <a:t>const</a:t>
            </a:r>
            <a:r>
              <a:rPr lang="sv-SE" sz="400" dirty="0"/>
              <a:t> </a:t>
            </a:r>
            <a:r>
              <a:rPr lang="sv-SE" sz="400" dirty="0" err="1"/>
              <a:t>SizedBox</a:t>
            </a:r>
            <a:r>
              <a:rPr lang="sv-SE" sz="400" dirty="0"/>
              <a:t>(</a:t>
            </a:r>
            <a:r>
              <a:rPr lang="sv-SE" sz="400" dirty="0" err="1"/>
              <a:t>width</a:t>
            </a:r>
            <a:r>
              <a:rPr lang="sv-SE" sz="400" dirty="0"/>
              <a:t>: 30),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sv-SE" sz="400" dirty="0"/>
            </a:br>
            <a:endParaRPr lang="sv-SE" sz="4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034D7A35-5DE0-9641-81F0-52F3A2BE4146}"/>
              </a:ext>
            </a:extLst>
          </p:cNvPr>
          <p:cNvSpPr/>
          <p:nvPr/>
        </p:nvSpPr>
        <p:spPr>
          <a:xfrm>
            <a:off x="9712569" y="1886341"/>
            <a:ext cx="1641230" cy="1344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package:fil_lan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root.dart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package:fil_lan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routes.dart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package:fil_lan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views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studio.dart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package:firebase_core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firebase_core.dart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 </a:t>
            </a:r>
            <a:r>
              <a:rPr lang="sv-SE" sz="400" b="0" dirty="0">
                <a:solidFill>
                  <a:srgbClr val="6A9955"/>
                </a:solidFill>
                <a:effectLst/>
                <a:latin typeface="MonaLisa"/>
              </a:rPr>
              <a:t>// new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package:firebase_auth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firebase_auth.dart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 </a:t>
            </a:r>
            <a:r>
              <a:rPr lang="sv-SE" sz="400" b="0" dirty="0">
                <a:solidFill>
                  <a:srgbClr val="6A9955"/>
                </a:solidFill>
                <a:effectLst/>
                <a:latin typeface="MonaLisa"/>
              </a:rPr>
              <a:t>// new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package:flutter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material.dart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package:provider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provider.dart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 </a:t>
            </a:r>
            <a:r>
              <a:rPr lang="sv-SE" sz="400" b="0" dirty="0">
                <a:solidFill>
                  <a:srgbClr val="6A9955"/>
                </a:solidFill>
                <a:effectLst/>
                <a:latin typeface="MonaLisa"/>
              </a:rPr>
              <a:t>// new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views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start_screen.dart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src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authentication.dart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 </a:t>
            </a:r>
            <a:r>
              <a:rPr lang="sv-SE" sz="400" b="0" dirty="0">
                <a:solidFill>
                  <a:srgbClr val="6A9955"/>
                </a:solidFill>
                <a:effectLst/>
                <a:latin typeface="MonaLisa"/>
              </a:rPr>
              <a:t>// new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src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widgets.dart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import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views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/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home.dart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main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 {</a:t>
            </a:r>
          </a:p>
          <a:p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runApp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ChangeNotifierProvider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create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=&gt;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builder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=&gt;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MyApp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class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MyApp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extends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StatelessWidget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@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override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Widget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build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BuildContext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{</a:t>
            </a: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return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MaterialApp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title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"FIL-LAN"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theme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ThemeData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primarySwatch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Colors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purple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home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RootPage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class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Start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extends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StatefulWidget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const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Start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({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Key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?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key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}) : </a:t>
            </a:r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super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key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key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@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override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&lt;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StatefulWidget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&gt;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createState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 {</a:t>
            </a:r>
          </a:p>
          <a:p>
            <a:r>
              <a:rPr lang="sv-SE" sz="400" b="0" dirty="0">
                <a:solidFill>
                  <a:srgbClr val="6A9955"/>
                </a:solidFill>
                <a:effectLst/>
                <a:latin typeface="MonaLisa"/>
              </a:rPr>
              <a:t>// TODO: </a:t>
            </a:r>
            <a:r>
              <a:rPr lang="sv-SE" sz="400" b="0" dirty="0" err="1">
                <a:solidFill>
                  <a:srgbClr val="6A9955"/>
                </a:solidFill>
                <a:effectLst/>
                <a:latin typeface="MonaLisa"/>
              </a:rPr>
              <a:t>implement</a:t>
            </a:r>
            <a:r>
              <a:rPr lang="sv-SE" sz="400" b="0" dirty="0">
                <a:solidFill>
                  <a:srgbClr val="6A9955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6A9955"/>
                </a:solidFill>
                <a:effectLst/>
                <a:latin typeface="MonaLisa"/>
              </a:rPr>
              <a:t>createState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return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StartState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class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StartState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extends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&lt;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Start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&gt; {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int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currentIndex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>
                <a:solidFill>
                  <a:srgbClr val="B5CEA8"/>
                </a:solidFill>
                <a:effectLst/>
                <a:latin typeface="MonaLisa"/>
              </a:rPr>
              <a:t>0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final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screens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[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Home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(),</a:t>
            </a:r>
          </a:p>
          <a:p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Studio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];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@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override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Widget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build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BuildContext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{</a:t>
            </a:r>
          </a:p>
          <a:p>
            <a:r>
              <a:rPr lang="sv-SE" sz="400" b="0" dirty="0">
                <a:solidFill>
                  <a:srgbClr val="6A9955"/>
                </a:solidFill>
                <a:effectLst/>
                <a:latin typeface="MonaLisa"/>
              </a:rPr>
              <a:t>// TODO: </a:t>
            </a:r>
            <a:r>
              <a:rPr lang="sv-SE" sz="400" b="0" dirty="0" err="1">
                <a:solidFill>
                  <a:srgbClr val="6A9955"/>
                </a:solidFill>
                <a:effectLst/>
                <a:latin typeface="MonaLisa"/>
              </a:rPr>
              <a:t>implement</a:t>
            </a:r>
            <a:r>
              <a:rPr lang="sv-SE" sz="400" b="0" dirty="0">
                <a:solidFill>
                  <a:srgbClr val="6A9955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6A9955"/>
                </a:solidFill>
                <a:effectLst/>
                <a:latin typeface="MonaLisa"/>
              </a:rPr>
              <a:t>build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return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Scaffold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backgroundColor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const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B5CEA8"/>
                </a:solidFill>
                <a:effectLst/>
                <a:latin typeface="MonaLisa"/>
              </a:rPr>
              <a:t>0xff8c52ff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body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IndexedStack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children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screens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index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currentIndex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bottomNavigationBar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BottomNavigationBar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backgroundColor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const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B5CEA8"/>
                </a:solidFill>
                <a:effectLst/>
                <a:latin typeface="MonaLisa"/>
              </a:rPr>
              <a:t>0xff8c52ff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items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const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&lt;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BottomNavigationBarItem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&gt;[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BottomNavigationBarItem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icon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Icon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Icons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home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label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'FILLAN'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backgroundColor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Colors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red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BottomNavigationBarItem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icon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Icon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Icons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business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label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'STUDIO'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backgroundColor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Colors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green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BottomNavigationBarItem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icon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Icon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Icons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account_circle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label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'PROFIL'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backgroundColor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Colors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purple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],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currentIndex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currentIndex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unselectedItemColor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Colors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purple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shade600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selectedItemColor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Colors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purple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shade100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onTap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index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=&gt;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setState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 =&gt;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currentIndex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index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class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HomePage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extends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StatelessWidget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const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HomePage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({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Key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?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key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}) : </a:t>
            </a:r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super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key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key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@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override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Widget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build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BuildContext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{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final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mq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MediaQuery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of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return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Scaffold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backgroundColor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Color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B5CEA8"/>
                </a:solidFill>
                <a:effectLst/>
                <a:latin typeface="MonaLisa"/>
              </a:rPr>
              <a:t>0xff8c52ff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body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Padding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padding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EdgeInsets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all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B5CEA8"/>
                </a:solidFill>
                <a:effectLst/>
                <a:latin typeface="MonaLisa"/>
              </a:rPr>
              <a:t>36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child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Column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children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&lt;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Widget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&gt;[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Padding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padding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EdgeInsets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only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top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B5CEA8"/>
                </a:solidFill>
                <a:effectLst/>
                <a:latin typeface="MonaLisa"/>
              </a:rPr>
              <a:t>50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child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Image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asset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"assets/milk-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box.png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"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height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mq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size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height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/ </a:t>
            </a:r>
            <a:r>
              <a:rPr lang="sv-SE" sz="400" b="0" dirty="0">
                <a:solidFill>
                  <a:srgbClr val="B5CEA8"/>
                </a:solidFill>
                <a:effectLst/>
                <a:latin typeface="MonaLisa"/>
              </a:rPr>
              <a:t>4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Consumer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&lt;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&gt;(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builder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context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appState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=&gt;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Authentication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appState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appState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startLoginFlow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appState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startLoginFlow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verifyEmail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appState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verifyEmail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signInWithEmailAndPassword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appState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signInWithEmailAndPassword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cancelRegistration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appState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cancelRegistration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registerAccount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appState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registerAccount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signOut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appState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signOut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],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class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extends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ChangeNotifier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 {</a:t>
            </a:r>
          </a:p>
          <a:p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init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Future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&lt;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&gt;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init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async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await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initializeApp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();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instance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userChanges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().</a:t>
            </a:r>
            <a:r>
              <a:rPr lang="sv-SE" sz="400" b="0" dirty="0">
                <a:solidFill>
                  <a:srgbClr val="DCDCAA"/>
                </a:solidFill>
                <a:effectLst/>
                <a:latin typeface="MonaLisa"/>
              </a:rPr>
              <a:t>listen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user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{</a:t>
            </a: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if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user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!=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null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{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4FC1FF"/>
                </a:solidFill>
                <a:effectLst/>
                <a:latin typeface="MonaLisa"/>
              </a:rPr>
              <a:t>loggedIn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else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4FC1FF"/>
                </a:solidFill>
                <a:effectLst/>
                <a:latin typeface="MonaLisa"/>
              </a:rPr>
              <a:t>loggedOut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notifyListeners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4FC1FF"/>
                </a:solidFill>
                <a:effectLst/>
                <a:latin typeface="MonaLisa"/>
              </a:rPr>
              <a:t>loggedOut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=&gt;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String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?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String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? </a:t>
            </a:r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get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DCDCAA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=&gt;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startLoginFlow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 {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4FC1FF"/>
                </a:solidFill>
                <a:effectLst/>
                <a:latin typeface="MonaLisa"/>
              </a:rPr>
              <a:t>emailAddress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notifyListeners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verifyEmail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String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Function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FirebaseAuthException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errorCallback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async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>
                <a:solidFill>
                  <a:srgbClr val="C586C0"/>
                </a:solidFill>
                <a:effectLst/>
                <a:latin typeface="MonaLisa"/>
              </a:rPr>
              <a:t>try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var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methods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</a:t>
            </a: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await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instance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fetchSignInMethodsForEmail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if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methods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contains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 err="1">
                <a:solidFill>
                  <a:srgbClr val="CE9178"/>
                </a:solidFill>
                <a:effectLst/>
                <a:latin typeface="MonaLisa"/>
              </a:rPr>
              <a:t>password</a:t>
            </a:r>
            <a:r>
              <a:rPr lang="sv-SE" sz="400" b="0" dirty="0">
                <a:solidFill>
                  <a:srgbClr val="CE9178"/>
                </a:solidFill>
                <a:effectLst/>
                <a:latin typeface="MonaLisa"/>
              </a:rPr>
              <a:t>'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)) {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4FC1FF"/>
                </a:solidFill>
                <a:effectLst/>
                <a:latin typeface="MonaLisa"/>
              </a:rPr>
              <a:t>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else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4FC1FF"/>
                </a:solidFill>
                <a:effectLst/>
                <a:latin typeface="MonaLisa"/>
              </a:rPr>
              <a:t>register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notifyListeners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 </a:t>
            </a:r>
            <a:r>
              <a:rPr lang="sv-SE" sz="400" b="0" dirty="0">
                <a:solidFill>
                  <a:srgbClr val="C586C0"/>
                </a:solidFill>
                <a:effectLst/>
                <a:latin typeface="MonaLisa"/>
              </a:rPr>
              <a:t>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FirebaseAuthException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catch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{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errorCallback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signInWithEmailAndPassword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String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String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Function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FirebaseAuthException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errorCallback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async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>
                <a:solidFill>
                  <a:srgbClr val="C586C0"/>
                </a:solidFill>
                <a:effectLst/>
                <a:latin typeface="MonaLisa"/>
              </a:rPr>
              <a:t>try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await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instance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signInWithEmailAndPassword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 </a:t>
            </a:r>
            <a:r>
              <a:rPr lang="sv-SE" sz="400" b="0" dirty="0">
                <a:solidFill>
                  <a:srgbClr val="C586C0"/>
                </a:solidFill>
                <a:effectLst/>
                <a:latin typeface="MonaLisa"/>
              </a:rPr>
              <a:t>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FirebaseAuthException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catch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{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errorCallback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cancelRegistration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 {</a:t>
            </a:r>
          </a:p>
          <a:p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4FC1FF"/>
                </a:solidFill>
                <a:effectLst/>
                <a:latin typeface="MonaLisa"/>
              </a:rPr>
              <a:t>emailAddress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;</a:t>
            </a:r>
          </a:p>
          <a:p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notifyListeners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registerAccount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String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String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displayName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 </a:t>
            </a:r>
            <a:r>
              <a:rPr lang="sv-SE" sz="400" b="0" dirty="0">
                <a:solidFill>
                  <a:srgbClr val="4EC9B0"/>
                </a:solidFill>
                <a:effectLst/>
                <a:latin typeface="MonaLisa"/>
              </a:rPr>
              <a:t>String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</a:t>
            </a:r>
          </a:p>
          <a:p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Function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FirebaseAuthException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errorCallback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async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>
                <a:solidFill>
                  <a:srgbClr val="C586C0"/>
                </a:solidFill>
                <a:effectLst/>
                <a:latin typeface="MonaLisa"/>
              </a:rPr>
              <a:t>try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</a:t>
            </a:r>
          </a:p>
          <a:p>
            <a:r>
              <a:rPr lang="sv-SE" sz="400" b="0" dirty="0">
                <a:solidFill>
                  <a:srgbClr val="569CD6"/>
                </a:solidFill>
                <a:effectLst/>
                <a:latin typeface="MonaLisa"/>
              </a:rPr>
              <a:t>var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credential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await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instance</a:t>
            </a: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createUserWithEmailAndPassword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email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,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: 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password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await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credential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user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!.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updateDisplayName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displayName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 </a:t>
            </a:r>
            <a:r>
              <a:rPr lang="sv-SE" sz="400" b="0" dirty="0">
                <a:solidFill>
                  <a:srgbClr val="C586C0"/>
                </a:solidFill>
                <a:effectLst/>
                <a:latin typeface="MonaLisa"/>
              </a:rPr>
              <a:t>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FirebaseAuthException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catch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{</a:t>
            </a:r>
          </a:p>
          <a:p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errorCallback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botnavbar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 {</a:t>
            </a:r>
          </a:p>
          <a:p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if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(</a:t>
            </a:r>
            <a:r>
              <a:rPr lang="sv-SE" sz="400" b="0" dirty="0">
                <a:solidFill>
                  <a:srgbClr val="9CDCFE"/>
                </a:solidFill>
                <a:effectLst/>
                <a:latin typeface="MonaLisa"/>
              </a:rPr>
              <a:t>_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loginState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== </a:t>
            </a:r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ApplicationLoginState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4FC1FF"/>
                </a:solidFill>
                <a:effectLst/>
                <a:latin typeface="MonaLisa"/>
              </a:rPr>
              <a:t>loggedIn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) {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 </a:t>
            </a:r>
            <a:r>
              <a:rPr lang="sv-SE" sz="400" b="0" dirty="0" err="1">
                <a:solidFill>
                  <a:srgbClr val="C586C0"/>
                </a:solidFill>
                <a:effectLst/>
                <a:latin typeface="MonaLisa"/>
              </a:rPr>
              <a:t>else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{}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r>
              <a:rPr lang="sv-SE" sz="400" b="0" dirty="0" err="1">
                <a:solidFill>
                  <a:srgbClr val="569CD6"/>
                </a:solidFill>
                <a:effectLst/>
                <a:latin typeface="MonaLisa"/>
              </a:rPr>
              <a:t>void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 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signOut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 {</a:t>
            </a:r>
          </a:p>
          <a:p>
            <a:r>
              <a:rPr lang="sv-SE" sz="400" b="0" dirty="0" err="1">
                <a:solidFill>
                  <a:srgbClr val="4EC9B0"/>
                </a:solidFill>
                <a:effectLst/>
                <a:latin typeface="MonaLisa"/>
              </a:rPr>
              <a:t>FirebaseAuth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9CDCFE"/>
                </a:solidFill>
                <a:effectLst/>
                <a:latin typeface="MonaLisa"/>
              </a:rPr>
              <a:t>instance</a:t>
            </a:r>
            <a:r>
              <a:rPr lang="sv-SE" sz="400" b="0" dirty="0" err="1">
                <a:solidFill>
                  <a:srgbClr val="D4D4D4"/>
                </a:solidFill>
                <a:effectLst/>
                <a:latin typeface="MonaLisa"/>
              </a:rPr>
              <a:t>.</a:t>
            </a:r>
            <a:r>
              <a:rPr lang="sv-SE" sz="400" b="0" dirty="0" err="1">
                <a:solidFill>
                  <a:srgbClr val="DCDCAA"/>
                </a:solidFill>
                <a:effectLst/>
                <a:latin typeface="MonaLisa"/>
              </a:rPr>
              <a:t>signOut</a:t>
            </a:r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();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  <a:t>}</a:t>
            </a:r>
          </a:p>
          <a:p>
            <a:br>
              <a:rPr lang="sv-SE" sz="400" b="0" dirty="0">
                <a:solidFill>
                  <a:srgbClr val="D4D4D4"/>
                </a:solidFill>
                <a:effectLst/>
                <a:latin typeface="MonaLisa"/>
              </a:rPr>
            </a:br>
            <a:endParaRPr lang="sv-SE" sz="400" b="0" dirty="0">
              <a:solidFill>
                <a:srgbClr val="D4D4D4"/>
              </a:solidFill>
              <a:effectLst/>
              <a:latin typeface="MonaLisa"/>
            </a:endParaRPr>
          </a:p>
        </p:txBody>
      </p:sp>
    </p:spTree>
    <p:extLst>
      <p:ext uri="{BB962C8B-B14F-4D97-AF65-F5344CB8AC3E}">
        <p14:creationId xmlns:p14="http://schemas.microsoft.com/office/powerpoint/2010/main" val="145873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BA04BA-F793-1147-93FC-1DE8BD8B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rgbClr val="F8A29F"/>
                </a:solidFill>
              </a:rPr>
              <a:t>JAO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5563E-EEBE-F744-9FA1-B1206B23E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044" y="3063421"/>
            <a:ext cx="13843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EB83DFF0-EB85-C749-8049-5278AD31200F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solidFill>
                  <a:srgbClr val="FBBB78"/>
                </a:solidFill>
              </a:rPr>
              <a:t>FIL_LAN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E165A32-B79D-544A-84D6-0AD8680AFE62}"/>
              </a:ext>
            </a:extLst>
          </p:cNvPr>
          <p:cNvSpPr txBox="1">
            <a:spLocks/>
          </p:cNvSpPr>
          <p:nvPr/>
        </p:nvSpPr>
        <p:spPr>
          <a:xfrm>
            <a:off x="990600" y="409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solidFill>
                  <a:srgbClr val="1CA3AE"/>
                </a:solidFill>
              </a:rPr>
              <a:t>hej</a:t>
            </a: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B1371BA4-9BBC-4347-81B5-D05D254E0F2F}"/>
              </a:ext>
            </a:extLst>
          </p:cNvPr>
          <p:cNvSpPr txBox="1">
            <a:spLocks/>
          </p:cNvSpPr>
          <p:nvPr/>
        </p:nvSpPr>
        <p:spPr>
          <a:xfrm>
            <a:off x="3657600" y="8687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rgbClr val="FF4566"/>
                </a:solidFill>
              </a:rPr>
              <a:t>Error</a:t>
            </a:r>
            <a:r>
              <a:rPr lang="sv-SE" dirty="0">
                <a:solidFill>
                  <a:srgbClr val="FF456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0108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19828D05-EDC1-0145-BE83-1F07DCCE8840}"/>
              </a:ext>
            </a:extLst>
          </p:cNvPr>
          <p:cNvSpPr/>
          <p:nvPr/>
        </p:nvSpPr>
        <p:spPr>
          <a:xfrm>
            <a:off x="762000" y="193964"/>
            <a:ext cx="3602181" cy="6664036"/>
          </a:xfrm>
          <a:prstGeom prst="roundRect">
            <a:avLst>
              <a:gd name="adj" fmla="val 10795"/>
            </a:avLst>
          </a:prstGeom>
          <a:solidFill>
            <a:srgbClr val="21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1A0D59B-F6E2-DA47-BBFF-3AD1E057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93965"/>
            <a:ext cx="3602181" cy="950624"/>
          </a:xfrm>
        </p:spPr>
        <p:txBody>
          <a:bodyPr/>
          <a:lstStyle/>
          <a:p>
            <a:pPr algn="ctr"/>
            <a:r>
              <a:rPr lang="sv-SE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FIL-LAN</a:t>
            </a:r>
            <a:endParaRPr lang="sv-SE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3407101F-B27A-AC46-931A-F1FE0AAFFBB1}"/>
              </a:ext>
            </a:extLst>
          </p:cNvPr>
          <p:cNvSpPr/>
          <p:nvPr/>
        </p:nvSpPr>
        <p:spPr>
          <a:xfrm>
            <a:off x="1000261" y="1368222"/>
            <a:ext cx="2743200" cy="1569659"/>
          </a:xfrm>
          <a:prstGeom prst="roundRect">
            <a:avLst>
              <a:gd name="adj" fmla="val 7621"/>
            </a:avLst>
          </a:prstGeom>
          <a:solidFill>
            <a:srgbClr val="31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DD0BCBBD-253A-4947-A6EB-C05EF65B2365}"/>
              </a:ext>
            </a:extLst>
          </p:cNvPr>
          <p:cNvSpPr/>
          <p:nvPr/>
        </p:nvSpPr>
        <p:spPr>
          <a:xfrm>
            <a:off x="3981722" y="1368221"/>
            <a:ext cx="2743200" cy="1569659"/>
          </a:xfrm>
          <a:prstGeom prst="roundRect">
            <a:avLst>
              <a:gd name="adj" fmla="val 10186"/>
            </a:avLst>
          </a:prstGeom>
          <a:solidFill>
            <a:srgbClr val="31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" name="Grupp 12">
            <a:extLst>
              <a:ext uri="{FF2B5EF4-FFF2-40B4-BE49-F238E27FC236}">
                <a16:creationId xmlns:a16="http://schemas.microsoft.com/office/drawing/2014/main" id="{C7BBBD22-7D8F-C244-A6C6-A236F953B27B}"/>
              </a:ext>
            </a:extLst>
          </p:cNvPr>
          <p:cNvGrpSpPr/>
          <p:nvPr/>
        </p:nvGrpSpPr>
        <p:grpSpPr>
          <a:xfrm>
            <a:off x="2029567" y="3005018"/>
            <a:ext cx="1068160" cy="72001"/>
            <a:chOff x="2006563" y="3005018"/>
            <a:chExt cx="1068160" cy="72001"/>
          </a:xfrm>
        </p:grpSpPr>
        <p:sp>
          <p:nvSpPr>
            <p:cNvPr id="6" name="Ellips 5">
              <a:extLst>
                <a:ext uri="{FF2B5EF4-FFF2-40B4-BE49-F238E27FC236}">
                  <a16:creationId xmlns:a16="http://schemas.microsoft.com/office/drawing/2014/main" id="{E5EDE5F5-9C2B-4247-9697-DFAF031B600A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Ellips 6">
              <a:extLst>
                <a:ext uri="{FF2B5EF4-FFF2-40B4-BE49-F238E27FC236}">
                  <a16:creationId xmlns:a16="http://schemas.microsoft.com/office/drawing/2014/main" id="{B3CA63CC-3DAD-1442-A442-FD9BD0C83BBC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Ellips 7">
              <a:extLst>
                <a:ext uri="{FF2B5EF4-FFF2-40B4-BE49-F238E27FC236}">
                  <a16:creationId xmlns:a16="http://schemas.microsoft.com/office/drawing/2014/main" id="{C435D5C0-AC7D-4948-965D-DF8ED5A7E300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Ellips 9">
              <a:extLst>
                <a:ext uri="{FF2B5EF4-FFF2-40B4-BE49-F238E27FC236}">
                  <a16:creationId xmlns:a16="http://schemas.microsoft.com/office/drawing/2014/main" id="{C2ACFC10-F5A7-F749-B8FF-F7A8B67F98D5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Ellips 10">
              <a:extLst>
                <a:ext uri="{FF2B5EF4-FFF2-40B4-BE49-F238E27FC236}">
                  <a16:creationId xmlns:a16="http://schemas.microsoft.com/office/drawing/2014/main" id="{6D48E0BA-A232-604E-BA0F-31F82F9DDC96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0306F485-DE57-2A4E-83B7-7D57DAE56D38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" name="Rektangel med rundade hörn 13">
            <a:extLst>
              <a:ext uri="{FF2B5EF4-FFF2-40B4-BE49-F238E27FC236}">
                <a16:creationId xmlns:a16="http://schemas.microsoft.com/office/drawing/2014/main" id="{B412A7EA-F77F-C445-98F5-D99C67F32A3F}"/>
              </a:ext>
            </a:extLst>
          </p:cNvPr>
          <p:cNvSpPr/>
          <p:nvPr/>
        </p:nvSpPr>
        <p:spPr>
          <a:xfrm>
            <a:off x="1314830" y="2043136"/>
            <a:ext cx="2377275" cy="342849"/>
          </a:xfrm>
          <a:prstGeom prst="roundRect">
            <a:avLst/>
          </a:prstGeom>
          <a:solidFill>
            <a:srgbClr val="D18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050" dirty="0">
                <a:solidFill>
                  <a:schemeClr val="bg1"/>
                </a:solidFill>
              </a:rPr>
              <a:t>Föreläsning</a:t>
            </a:r>
            <a:endParaRPr lang="sv-SE" sz="5400" dirty="0">
              <a:solidFill>
                <a:schemeClr val="bg1"/>
              </a:solidFill>
            </a:endParaRP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87C271F0-F196-3F4C-896A-E33ACC9FEF38}"/>
              </a:ext>
            </a:extLst>
          </p:cNvPr>
          <p:cNvSpPr txBox="1"/>
          <p:nvPr/>
        </p:nvSpPr>
        <p:spPr>
          <a:xfrm>
            <a:off x="953863" y="1092512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Måndag 4 okt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9D1D6F26-796A-F64F-8610-B6963D72F513}"/>
              </a:ext>
            </a:extLst>
          </p:cNvPr>
          <p:cNvSpPr txBox="1"/>
          <p:nvPr/>
        </p:nvSpPr>
        <p:spPr>
          <a:xfrm>
            <a:off x="1000262" y="1368221"/>
            <a:ext cx="38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09:00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10:00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12:00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13:00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14:00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15:00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16:00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17:00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19:00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20:00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22:00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23:00</a:t>
            </a:r>
          </a:p>
        </p:txBody>
      </p:sp>
      <p:sp>
        <p:nvSpPr>
          <p:cNvPr id="17" name="Rektangel med rundade hörn 16">
            <a:extLst>
              <a:ext uri="{FF2B5EF4-FFF2-40B4-BE49-F238E27FC236}">
                <a16:creationId xmlns:a16="http://schemas.microsoft.com/office/drawing/2014/main" id="{4B446C9F-3B60-4349-981C-CFA7F26FAA91}"/>
              </a:ext>
            </a:extLst>
          </p:cNvPr>
          <p:cNvSpPr/>
          <p:nvPr/>
        </p:nvSpPr>
        <p:spPr>
          <a:xfrm>
            <a:off x="1311983" y="1429182"/>
            <a:ext cx="2377274" cy="16663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600" dirty="0">
                <a:solidFill>
                  <a:srgbClr val="313032"/>
                </a:solidFill>
              </a:rPr>
              <a:t>Frukost</a:t>
            </a:r>
            <a:endParaRPr lang="sv-SE" sz="5400" dirty="0">
              <a:solidFill>
                <a:srgbClr val="313032"/>
              </a:solidFill>
            </a:endParaRPr>
          </a:p>
        </p:txBody>
      </p:sp>
      <p:sp>
        <p:nvSpPr>
          <p:cNvPr id="18" name="Rektangel med rundade hörn 17">
            <a:extLst>
              <a:ext uri="{FF2B5EF4-FFF2-40B4-BE49-F238E27FC236}">
                <a16:creationId xmlns:a16="http://schemas.microsoft.com/office/drawing/2014/main" id="{35D646E5-5D3A-BF4F-BE68-34D22EE3165D}"/>
              </a:ext>
            </a:extLst>
          </p:cNvPr>
          <p:cNvSpPr/>
          <p:nvPr/>
        </p:nvSpPr>
        <p:spPr>
          <a:xfrm>
            <a:off x="1311983" y="1793183"/>
            <a:ext cx="2377274" cy="16663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600" dirty="0">
                <a:solidFill>
                  <a:srgbClr val="313032"/>
                </a:solidFill>
              </a:rPr>
              <a:t>Lunch</a:t>
            </a:r>
            <a:endParaRPr lang="sv-SE" sz="5400" dirty="0">
              <a:solidFill>
                <a:srgbClr val="313032"/>
              </a:solidFill>
            </a:endParaRPr>
          </a:p>
        </p:txBody>
      </p:sp>
      <p:sp>
        <p:nvSpPr>
          <p:cNvPr id="19" name="Rektangel med rundade hörn 18">
            <a:extLst>
              <a:ext uri="{FF2B5EF4-FFF2-40B4-BE49-F238E27FC236}">
                <a16:creationId xmlns:a16="http://schemas.microsoft.com/office/drawing/2014/main" id="{A3A0B475-18E2-9540-B56B-7440A1BA9EE6}"/>
              </a:ext>
            </a:extLst>
          </p:cNvPr>
          <p:cNvSpPr/>
          <p:nvPr/>
        </p:nvSpPr>
        <p:spPr>
          <a:xfrm>
            <a:off x="1314831" y="2423608"/>
            <a:ext cx="1113789" cy="342849"/>
          </a:xfrm>
          <a:prstGeom prst="roundRect">
            <a:avLst/>
          </a:prstGeom>
          <a:solidFill>
            <a:srgbClr val="1A7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050" dirty="0">
                <a:solidFill>
                  <a:schemeClr val="bg1"/>
                </a:solidFill>
              </a:rPr>
              <a:t>FIFA Turnering</a:t>
            </a:r>
            <a:endParaRPr lang="sv-SE" sz="5400" dirty="0">
              <a:solidFill>
                <a:schemeClr val="bg1"/>
              </a:solidFill>
            </a:endParaRPr>
          </a:p>
        </p:txBody>
      </p:sp>
      <p:sp>
        <p:nvSpPr>
          <p:cNvPr id="20" name="Rektangel med rundade hörn 19">
            <a:extLst>
              <a:ext uri="{FF2B5EF4-FFF2-40B4-BE49-F238E27FC236}">
                <a16:creationId xmlns:a16="http://schemas.microsoft.com/office/drawing/2014/main" id="{3DE1A1C2-7E2C-3543-8896-4A5136CA4FE9}"/>
              </a:ext>
            </a:extLst>
          </p:cNvPr>
          <p:cNvSpPr/>
          <p:nvPr/>
        </p:nvSpPr>
        <p:spPr>
          <a:xfrm>
            <a:off x="2464620" y="2423607"/>
            <a:ext cx="1227484" cy="342849"/>
          </a:xfrm>
          <a:prstGeom prst="roundRect">
            <a:avLst/>
          </a:prstGeom>
          <a:solidFill>
            <a:srgbClr val="125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050" dirty="0">
                <a:solidFill>
                  <a:schemeClr val="bg1"/>
                </a:solidFill>
              </a:rPr>
              <a:t>LOL Turnering</a:t>
            </a:r>
            <a:endParaRPr lang="sv-SE" sz="5400" dirty="0">
              <a:solidFill>
                <a:schemeClr val="bg1"/>
              </a:solidFill>
            </a:endParaRPr>
          </a:p>
        </p:txBody>
      </p:sp>
      <p:sp>
        <p:nvSpPr>
          <p:cNvPr id="21" name="Rektangel med rundade hörn 20">
            <a:extLst>
              <a:ext uri="{FF2B5EF4-FFF2-40B4-BE49-F238E27FC236}">
                <a16:creationId xmlns:a16="http://schemas.microsoft.com/office/drawing/2014/main" id="{22DBE74E-CF12-E741-9525-E0F4283E2529}"/>
              </a:ext>
            </a:extLst>
          </p:cNvPr>
          <p:cNvSpPr/>
          <p:nvPr/>
        </p:nvSpPr>
        <p:spPr>
          <a:xfrm>
            <a:off x="4336237" y="2533967"/>
            <a:ext cx="360000" cy="295857"/>
          </a:xfrm>
          <a:prstGeom prst="roundRect">
            <a:avLst>
              <a:gd name="adj" fmla="val 13447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23" name="Rektangel med rundade hörn 22">
            <a:extLst>
              <a:ext uri="{FF2B5EF4-FFF2-40B4-BE49-F238E27FC236}">
                <a16:creationId xmlns:a16="http://schemas.microsoft.com/office/drawing/2014/main" id="{50C7952C-76C1-D846-A2CA-500658C6F724}"/>
              </a:ext>
            </a:extLst>
          </p:cNvPr>
          <p:cNvSpPr/>
          <p:nvPr/>
        </p:nvSpPr>
        <p:spPr>
          <a:xfrm>
            <a:off x="1000261" y="3851864"/>
            <a:ext cx="2743200" cy="1569659"/>
          </a:xfrm>
          <a:prstGeom prst="roundRect">
            <a:avLst>
              <a:gd name="adj" fmla="val 10186"/>
            </a:avLst>
          </a:prstGeom>
          <a:solidFill>
            <a:srgbClr val="31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ktangel med rundade hörn 24">
            <a:extLst>
              <a:ext uri="{FF2B5EF4-FFF2-40B4-BE49-F238E27FC236}">
                <a16:creationId xmlns:a16="http://schemas.microsoft.com/office/drawing/2014/main" id="{B3B4A6BE-DA1B-0C43-B4F4-6116812EC336}"/>
              </a:ext>
            </a:extLst>
          </p:cNvPr>
          <p:cNvSpPr/>
          <p:nvPr/>
        </p:nvSpPr>
        <p:spPr>
          <a:xfrm>
            <a:off x="3981722" y="3851863"/>
            <a:ext cx="2743200" cy="1569659"/>
          </a:xfrm>
          <a:prstGeom prst="roundRect">
            <a:avLst>
              <a:gd name="adj" fmla="val 10186"/>
            </a:avLst>
          </a:prstGeom>
          <a:solidFill>
            <a:srgbClr val="31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F40FD5AC-7EDC-3048-B94B-101568E357ED}"/>
              </a:ext>
            </a:extLst>
          </p:cNvPr>
          <p:cNvSpPr txBox="1"/>
          <p:nvPr/>
        </p:nvSpPr>
        <p:spPr>
          <a:xfrm>
            <a:off x="953863" y="3518258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Nyheter</a:t>
            </a:r>
          </a:p>
        </p:txBody>
      </p:sp>
      <p:grpSp>
        <p:nvGrpSpPr>
          <p:cNvPr id="27" name="Grupp 26">
            <a:extLst>
              <a:ext uri="{FF2B5EF4-FFF2-40B4-BE49-F238E27FC236}">
                <a16:creationId xmlns:a16="http://schemas.microsoft.com/office/drawing/2014/main" id="{FA758954-E1C5-8241-806A-B8084EE809F0}"/>
              </a:ext>
            </a:extLst>
          </p:cNvPr>
          <p:cNvGrpSpPr/>
          <p:nvPr/>
        </p:nvGrpSpPr>
        <p:grpSpPr>
          <a:xfrm>
            <a:off x="2029567" y="5514866"/>
            <a:ext cx="1068160" cy="72001"/>
            <a:chOff x="2006563" y="3005018"/>
            <a:chExt cx="1068160" cy="72001"/>
          </a:xfrm>
        </p:grpSpPr>
        <p:sp>
          <p:nvSpPr>
            <p:cNvPr id="28" name="Ellips 27">
              <a:extLst>
                <a:ext uri="{FF2B5EF4-FFF2-40B4-BE49-F238E27FC236}">
                  <a16:creationId xmlns:a16="http://schemas.microsoft.com/office/drawing/2014/main" id="{142D0667-C87F-1A4B-9E2B-152C50D3E02B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Ellips 28">
              <a:extLst>
                <a:ext uri="{FF2B5EF4-FFF2-40B4-BE49-F238E27FC236}">
                  <a16:creationId xmlns:a16="http://schemas.microsoft.com/office/drawing/2014/main" id="{FA4C9807-8145-6E4E-9B50-BBAF3495134C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Ellips 29">
              <a:extLst>
                <a:ext uri="{FF2B5EF4-FFF2-40B4-BE49-F238E27FC236}">
                  <a16:creationId xmlns:a16="http://schemas.microsoft.com/office/drawing/2014/main" id="{FDEEA8C1-6F5E-FE42-99C8-1BF0B0FD7546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Ellips 30">
              <a:extLst>
                <a:ext uri="{FF2B5EF4-FFF2-40B4-BE49-F238E27FC236}">
                  <a16:creationId xmlns:a16="http://schemas.microsoft.com/office/drawing/2014/main" id="{50D204EE-540D-9842-95AB-F4950A9EACAA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Ellips 31">
              <a:extLst>
                <a:ext uri="{FF2B5EF4-FFF2-40B4-BE49-F238E27FC236}">
                  <a16:creationId xmlns:a16="http://schemas.microsoft.com/office/drawing/2014/main" id="{3ECC88FD-8CBC-444D-AEC4-59A78C8E1BB4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3" name="Ellips 32">
              <a:extLst>
                <a:ext uri="{FF2B5EF4-FFF2-40B4-BE49-F238E27FC236}">
                  <a16:creationId xmlns:a16="http://schemas.microsoft.com/office/drawing/2014/main" id="{B4CEC3D5-24FA-3444-A581-67A4F7CCDB15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7" name="Rak 36">
            <a:extLst>
              <a:ext uri="{FF2B5EF4-FFF2-40B4-BE49-F238E27FC236}">
                <a16:creationId xmlns:a16="http://schemas.microsoft.com/office/drawing/2014/main" id="{21777696-9ADB-9E48-BE50-9DA1985B9D4D}"/>
              </a:ext>
            </a:extLst>
          </p:cNvPr>
          <p:cNvCxnSpPr/>
          <p:nvPr/>
        </p:nvCxnSpPr>
        <p:spPr>
          <a:xfrm>
            <a:off x="761999" y="6073171"/>
            <a:ext cx="360218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k 38">
            <a:extLst>
              <a:ext uri="{FF2B5EF4-FFF2-40B4-BE49-F238E27FC236}">
                <a16:creationId xmlns:a16="http://schemas.microsoft.com/office/drawing/2014/main" id="{E349E5CE-AEE9-994C-985A-6CE4D7081267}"/>
              </a:ext>
            </a:extLst>
          </p:cNvPr>
          <p:cNvCxnSpPr/>
          <p:nvPr/>
        </p:nvCxnSpPr>
        <p:spPr>
          <a:xfrm>
            <a:off x="1978767" y="6073171"/>
            <a:ext cx="0" cy="7848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k 39">
            <a:extLst>
              <a:ext uri="{FF2B5EF4-FFF2-40B4-BE49-F238E27FC236}">
                <a16:creationId xmlns:a16="http://schemas.microsoft.com/office/drawing/2014/main" id="{DF50FD0C-FD04-FB40-B805-2830BE7D83FC}"/>
              </a:ext>
            </a:extLst>
          </p:cNvPr>
          <p:cNvCxnSpPr/>
          <p:nvPr/>
        </p:nvCxnSpPr>
        <p:spPr>
          <a:xfrm>
            <a:off x="3185404" y="6073170"/>
            <a:ext cx="0" cy="7848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ktangel med rundade hörn 40">
            <a:extLst>
              <a:ext uri="{FF2B5EF4-FFF2-40B4-BE49-F238E27FC236}">
                <a16:creationId xmlns:a16="http://schemas.microsoft.com/office/drawing/2014/main" id="{7E686DBD-93E0-6F47-8E05-662C0D4C1DE5}"/>
              </a:ext>
            </a:extLst>
          </p:cNvPr>
          <p:cNvSpPr/>
          <p:nvPr/>
        </p:nvSpPr>
        <p:spPr>
          <a:xfrm>
            <a:off x="4336237" y="1500942"/>
            <a:ext cx="360000" cy="119042"/>
          </a:xfrm>
          <a:prstGeom prst="roundRect">
            <a:avLst>
              <a:gd name="adj" fmla="val 32209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ktangel med rundade hörn 41">
            <a:extLst>
              <a:ext uri="{FF2B5EF4-FFF2-40B4-BE49-F238E27FC236}">
                <a16:creationId xmlns:a16="http://schemas.microsoft.com/office/drawing/2014/main" id="{FB886180-8BF3-4140-959D-EE78FAC3A805}"/>
              </a:ext>
            </a:extLst>
          </p:cNvPr>
          <p:cNvSpPr/>
          <p:nvPr/>
        </p:nvSpPr>
        <p:spPr>
          <a:xfrm>
            <a:off x="4336237" y="1954843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ktangel med rundade hörn 42">
            <a:extLst>
              <a:ext uri="{FF2B5EF4-FFF2-40B4-BE49-F238E27FC236}">
                <a16:creationId xmlns:a16="http://schemas.microsoft.com/office/drawing/2014/main" id="{B3F0076F-8B32-5940-8AF3-D86C5BFE57B1}"/>
              </a:ext>
            </a:extLst>
          </p:cNvPr>
          <p:cNvSpPr/>
          <p:nvPr/>
        </p:nvSpPr>
        <p:spPr>
          <a:xfrm>
            <a:off x="4336237" y="1709349"/>
            <a:ext cx="360000" cy="224498"/>
          </a:xfrm>
          <a:prstGeom prst="roundRect">
            <a:avLst>
              <a:gd name="adj" fmla="val 23308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44" name="Rektangel med rundade hörn 43">
            <a:extLst>
              <a:ext uri="{FF2B5EF4-FFF2-40B4-BE49-F238E27FC236}">
                <a16:creationId xmlns:a16="http://schemas.microsoft.com/office/drawing/2014/main" id="{B938DB26-83F7-E54D-8EDF-79A304E9699B}"/>
              </a:ext>
            </a:extLst>
          </p:cNvPr>
          <p:cNvSpPr/>
          <p:nvPr/>
        </p:nvSpPr>
        <p:spPr>
          <a:xfrm>
            <a:off x="4336237" y="2094881"/>
            <a:ext cx="360000" cy="224498"/>
          </a:xfrm>
          <a:prstGeom prst="roundRect">
            <a:avLst/>
          </a:prstGeom>
          <a:solidFill>
            <a:srgbClr val="1AA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45" name="textruta 44">
            <a:extLst>
              <a:ext uri="{FF2B5EF4-FFF2-40B4-BE49-F238E27FC236}">
                <a16:creationId xmlns:a16="http://schemas.microsoft.com/office/drawing/2014/main" id="{9248BEF8-72C6-DB45-B01E-5A2437C96A82}"/>
              </a:ext>
            </a:extLst>
          </p:cNvPr>
          <p:cNvSpPr txBox="1"/>
          <p:nvPr/>
        </p:nvSpPr>
        <p:spPr>
          <a:xfrm>
            <a:off x="3983456" y="1368220"/>
            <a:ext cx="38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09:00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10:00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12:00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13:00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14:00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15:00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16:00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17:00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19:00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20:00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22:00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23:00</a:t>
            </a:r>
          </a:p>
        </p:txBody>
      </p:sp>
      <p:sp>
        <p:nvSpPr>
          <p:cNvPr id="56" name="Rektangel med rundade hörn 55">
            <a:extLst>
              <a:ext uri="{FF2B5EF4-FFF2-40B4-BE49-F238E27FC236}">
                <a16:creationId xmlns:a16="http://schemas.microsoft.com/office/drawing/2014/main" id="{F1B3F846-8E9A-7647-AA72-0AFEE0E4005A}"/>
              </a:ext>
            </a:extLst>
          </p:cNvPr>
          <p:cNvSpPr/>
          <p:nvPr/>
        </p:nvSpPr>
        <p:spPr>
          <a:xfrm>
            <a:off x="4336237" y="2382020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Rektangel med rundade hörn 56">
            <a:extLst>
              <a:ext uri="{FF2B5EF4-FFF2-40B4-BE49-F238E27FC236}">
                <a16:creationId xmlns:a16="http://schemas.microsoft.com/office/drawing/2014/main" id="{FB61223D-E543-024F-88CB-DAFF1702360C}"/>
              </a:ext>
            </a:extLst>
          </p:cNvPr>
          <p:cNvSpPr/>
          <p:nvPr/>
        </p:nvSpPr>
        <p:spPr>
          <a:xfrm>
            <a:off x="4725726" y="2533967"/>
            <a:ext cx="360000" cy="295857"/>
          </a:xfrm>
          <a:prstGeom prst="roundRect">
            <a:avLst>
              <a:gd name="adj" fmla="val 13447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58" name="Rektangel med rundade hörn 57">
            <a:extLst>
              <a:ext uri="{FF2B5EF4-FFF2-40B4-BE49-F238E27FC236}">
                <a16:creationId xmlns:a16="http://schemas.microsoft.com/office/drawing/2014/main" id="{64B57D0A-9CA5-3740-A690-094489FCD281}"/>
              </a:ext>
            </a:extLst>
          </p:cNvPr>
          <p:cNvSpPr/>
          <p:nvPr/>
        </p:nvSpPr>
        <p:spPr>
          <a:xfrm>
            <a:off x="4725726" y="1500942"/>
            <a:ext cx="360000" cy="119042"/>
          </a:xfrm>
          <a:prstGeom prst="roundRect">
            <a:avLst>
              <a:gd name="adj" fmla="val 32209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ktangel med rundade hörn 58">
            <a:extLst>
              <a:ext uri="{FF2B5EF4-FFF2-40B4-BE49-F238E27FC236}">
                <a16:creationId xmlns:a16="http://schemas.microsoft.com/office/drawing/2014/main" id="{3CAB09C1-E75E-434A-B7F5-0FCBF1053D8A}"/>
              </a:ext>
            </a:extLst>
          </p:cNvPr>
          <p:cNvSpPr/>
          <p:nvPr/>
        </p:nvSpPr>
        <p:spPr>
          <a:xfrm>
            <a:off x="4725726" y="1954843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Rektangel med rundade hörn 59">
            <a:extLst>
              <a:ext uri="{FF2B5EF4-FFF2-40B4-BE49-F238E27FC236}">
                <a16:creationId xmlns:a16="http://schemas.microsoft.com/office/drawing/2014/main" id="{F0FBD9A4-1CEC-3D47-AE84-81B497A78EAF}"/>
              </a:ext>
            </a:extLst>
          </p:cNvPr>
          <p:cNvSpPr/>
          <p:nvPr/>
        </p:nvSpPr>
        <p:spPr>
          <a:xfrm>
            <a:off x="4725726" y="1709349"/>
            <a:ext cx="360000" cy="224498"/>
          </a:xfrm>
          <a:prstGeom prst="roundRect">
            <a:avLst>
              <a:gd name="adj" fmla="val 23308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61" name="Rektangel med rundade hörn 60">
            <a:extLst>
              <a:ext uri="{FF2B5EF4-FFF2-40B4-BE49-F238E27FC236}">
                <a16:creationId xmlns:a16="http://schemas.microsoft.com/office/drawing/2014/main" id="{3B7B5E3E-040B-1F40-9AC4-E792221E7FFC}"/>
              </a:ext>
            </a:extLst>
          </p:cNvPr>
          <p:cNvSpPr/>
          <p:nvPr/>
        </p:nvSpPr>
        <p:spPr>
          <a:xfrm>
            <a:off x="4725726" y="2094881"/>
            <a:ext cx="360000" cy="224498"/>
          </a:xfrm>
          <a:prstGeom prst="roundRect">
            <a:avLst/>
          </a:prstGeom>
          <a:solidFill>
            <a:srgbClr val="1AA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62" name="Rektangel med rundade hörn 61">
            <a:extLst>
              <a:ext uri="{FF2B5EF4-FFF2-40B4-BE49-F238E27FC236}">
                <a16:creationId xmlns:a16="http://schemas.microsoft.com/office/drawing/2014/main" id="{B0D2114C-F565-BE40-9F55-6B98D163581D}"/>
              </a:ext>
            </a:extLst>
          </p:cNvPr>
          <p:cNvSpPr/>
          <p:nvPr/>
        </p:nvSpPr>
        <p:spPr>
          <a:xfrm>
            <a:off x="4725726" y="2382020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Rektangel med rundade hörn 62">
            <a:extLst>
              <a:ext uri="{FF2B5EF4-FFF2-40B4-BE49-F238E27FC236}">
                <a16:creationId xmlns:a16="http://schemas.microsoft.com/office/drawing/2014/main" id="{BF41B8CB-7B4E-5948-B858-8E48CE602502}"/>
              </a:ext>
            </a:extLst>
          </p:cNvPr>
          <p:cNvSpPr/>
          <p:nvPr/>
        </p:nvSpPr>
        <p:spPr>
          <a:xfrm>
            <a:off x="5115215" y="2533967"/>
            <a:ext cx="360000" cy="295857"/>
          </a:xfrm>
          <a:prstGeom prst="roundRect">
            <a:avLst>
              <a:gd name="adj" fmla="val 13447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64" name="Rektangel med rundade hörn 63">
            <a:extLst>
              <a:ext uri="{FF2B5EF4-FFF2-40B4-BE49-F238E27FC236}">
                <a16:creationId xmlns:a16="http://schemas.microsoft.com/office/drawing/2014/main" id="{1C800499-A706-D249-8015-1908C6B759E9}"/>
              </a:ext>
            </a:extLst>
          </p:cNvPr>
          <p:cNvSpPr/>
          <p:nvPr/>
        </p:nvSpPr>
        <p:spPr>
          <a:xfrm>
            <a:off x="5115215" y="1500942"/>
            <a:ext cx="360000" cy="119042"/>
          </a:xfrm>
          <a:prstGeom prst="roundRect">
            <a:avLst>
              <a:gd name="adj" fmla="val 32209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Rektangel med rundade hörn 64">
            <a:extLst>
              <a:ext uri="{FF2B5EF4-FFF2-40B4-BE49-F238E27FC236}">
                <a16:creationId xmlns:a16="http://schemas.microsoft.com/office/drawing/2014/main" id="{085AF65D-F35B-B14E-82C9-29ACF287DFFC}"/>
              </a:ext>
            </a:extLst>
          </p:cNvPr>
          <p:cNvSpPr/>
          <p:nvPr/>
        </p:nvSpPr>
        <p:spPr>
          <a:xfrm>
            <a:off x="5115215" y="1954843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Rektangel med rundade hörn 65">
            <a:extLst>
              <a:ext uri="{FF2B5EF4-FFF2-40B4-BE49-F238E27FC236}">
                <a16:creationId xmlns:a16="http://schemas.microsoft.com/office/drawing/2014/main" id="{79E28A57-53F9-0F48-9146-6A04BD563E7F}"/>
              </a:ext>
            </a:extLst>
          </p:cNvPr>
          <p:cNvSpPr/>
          <p:nvPr/>
        </p:nvSpPr>
        <p:spPr>
          <a:xfrm>
            <a:off x="5115215" y="1709349"/>
            <a:ext cx="360000" cy="224498"/>
          </a:xfrm>
          <a:prstGeom prst="roundRect">
            <a:avLst>
              <a:gd name="adj" fmla="val 23308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67" name="Rektangel med rundade hörn 66">
            <a:extLst>
              <a:ext uri="{FF2B5EF4-FFF2-40B4-BE49-F238E27FC236}">
                <a16:creationId xmlns:a16="http://schemas.microsoft.com/office/drawing/2014/main" id="{EC50BFD8-B171-0248-9FBD-E23F0577CB5D}"/>
              </a:ext>
            </a:extLst>
          </p:cNvPr>
          <p:cNvSpPr/>
          <p:nvPr/>
        </p:nvSpPr>
        <p:spPr>
          <a:xfrm>
            <a:off x="5115215" y="2094881"/>
            <a:ext cx="360000" cy="224498"/>
          </a:xfrm>
          <a:prstGeom prst="roundRect">
            <a:avLst/>
          </a:prstGeom>
          <a:solidFill>
            <a:srgbClr val="1AA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68" name="Rektangel med rundade hörn 67">
            <a:extLst>
              <a:ext uri="{FF2B5EF4-FFF2-40B4-BE49-F238E27FC236}">
                <a16:creationId xmlns:a16="http://schemas.microsoft.com/office/drawing/2014/main" id="{62413506-5E9F-6D42-B1FE-57A718D803CE}"/>
              </a:ext>
            </a:extLst>
          </p:cNvPr>
          <p:cNvSpPr/>
          <p:nvPr/>
        </p:nvSpPr>
        <p:spPr>
          <a:xfrm>
            <a:off x="5115215" y="2382020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9" name="Rektangel med rundade hörn 68">
            <a:extLst>
              <a:ext uri="{FF2B5EF4-FFF2-40B4-BE49-F238E27FC236}">
                <a16:creationId xmlns:a16="http://schemas.microsoft.com/office/drawing/2014/main" id="{91400280-69D3-684B-B02D-D79E76412874}"/>
              </a:ext>
            </a:extLst>
          </p:cNvPr>
          <p:cNvSpPr/>
          <p:nvPr/>
        </p:nvSpPr>
        <p:spPr>
          <a:xfrm>
            <a:off x="5504704" y="2533967"/>
            <a:ext cx="360000" cy="295857"/>
          </a:xfrm>
          <a:prstGeom prst="roundRect">
            <a:avLst>
              <a:gd name="adj" fmla="val 13447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70" name="Rektangel med rundade hörn 69">
            <a:extLst>
              <a:ext uri="{FF2B5EF4-FFF2-40B4-BE49-F238E27FC236}">
                <a16:creationId xmlns:a16="http://schemas.microsoft.com/office/drawing/2014/main" id="{D6F0E6F8-0413-0A4D-A850-2AE56658E45D}"/>
              </a:ext>
            </a:extLst>
          </p:cNvPr>
          <p:cNvSpPr/>
          <p:nvPr/>
        </p:nvSpPr>
        <p:spPr>
          <a:xfrm>
            <a:off x="5504704" y="1500942"/>
            <a:ext cx="360000" cy="119042"/>
          </a:xfrm>
          <a:prstGeom prst="roundRect">
            <a:avLst>
              <a:gd name="adj" fmla="val 32209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Rektangel med rundade hörn 70">
            <a:extLst>
              <a:ext uri="{FF2B5EF4-FFF2-40B4-BE49-F238E27FC236}">
                <a16:creationId xmlns:a16="http://schemas.microsoft.com/office/drawing/2014/main" id="{86BE169B-09C9-7A48-BE64-EAD893F20693}"/>
              </a:ext>
            </a:extLst>
          </p:cNvPr>
          <p:cNvSpPr/>
          <p:nvPr/>
        </p:nvSpPr>
        <p:spPr>
          <a:xfrm>
            <a:off x="5504704" y="1954843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ktangel med rundade hörn 71">
            <a:extLst>
              <a:ext uri="{FF2B5EF4-FFF2-40B4-BE49-F238E27FC236}">
                <a16:creationId xmlns:a16="http://schemas.microsoft.com/office/drawing/2014/main" id="{0B111FB6-4D0C-034C-B265-5F143D7F0CD3}"/>
              </a:ext>
            </a:extLst>
          </p:cNvPr>
          <p:cNvSpPr/>
          <p:nvPr/>
        </p:nvSpPr>
        <p:spPr>
          <a:xfrm>
            <a:off x="5504704" y="1709349"/>
            <a:ext cx="360000" cy="224498"/>
          </a:xfrm>
          <a:prstGeom prst="roundRect">
            <a:avLst>
              <a:gd name="adj" fmla="val 23308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73" name="Rektangel med rundade hörn 72">
            <a:extLst>
              <a:ext uri="{FF2B5EF4-FFF2-40B4-BE49-F238E27FC236}">
                <a16:creationId xmlns:a16="http://schemas.microsoft.com/office/drawing/2014/main" id="{40AF0BAE-B5BD-1A4E-A2D4-5DECB79D779F}"/>
              </a:ext>
            </a:extLst>
          </p:cNvPr>
          <p:cNvSpPr/>
          <p:nvPr/>
        </p:nvSpPr>
        <p:spPr>
          <a:xfrm>
            <a:off x="5504704" y="2094881"/>
            <a:ext cx="360000" cy="224498"/>
          </a:xfrm>
          <a:prstGeom prst="roundRect">
            <a:avLst/>
          </a:prstGeom>
          <a:solidFill>
            <a:srgbClr val="1AA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74" name="Rektangel med rundade hörn 73">
            <a:extLst>
              <a:ext uri="{FF2B5EF4-FFF2-40B4-BE49-F238E27FC236}">
                <a16:creationId xmlns:a16="http://schemas.microsoft.com/office/drawing/2014/main" id="{F25504B6-8C5D-7147-A296-1606B358DA87}"/>
              </a:ext>
            </a:extLst>
          </p:cNvPr>
          <p:cNvSpPr/>
          <p:nvPr/>
        </p:nvSpPr>
        <p:spPr>
          <a:xfrm>
            <a:off x="5504704" y="2382020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Rektangel med rundade hörn 74">
            <a:extLst>
              <a:ext uri="{FF2B5EF4-FFF2-40B4-BE49-F238E27FC236}">
                <a16:creationId xmlns:a16="http://schemas.microsoft.com/office/drawing/2014/main" id="{C1E7B6FB-2312-A84F-B881-FAFCED699B05}"/>
              </a:ext>
            </a:extLst>
          </p:cNvPr>
          <p:cNvSpPr/>
          <p:nvPr/>
        </p:nvSpPr>
        <p:spPr>
          <a:xfrm>
            <a:off x="5894193" y="2533967"/>
            <a:ext cx="360000" cy="295857"/>
          </a:xfrm>
          <a:prstGeom prst="roundRect">
            <a:avLst>
              <a:gd name="adj" fmla="val 13447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76" name="Rektangel med rundade hörn 75">
            <a:extLst>
              <a:ext uri="{FF2B5EF4-FFF2-40B4-BE49-F238E27FC236}">
                <a16:creationId xmlns:a16="http://schemas.microsoft.com/office/drawing/2014/main" id="{096D2818-4709-774C-87A6-DFE077C9DF75}"/>
              </a:ext>
            </a:extLst>
          </p:cNvPr>
          <p:cNvSpPr/>
          <p:nvPr/>
        </p:nvSpPr>
        <p:spPr>
          <a:xfrm>
            <a:off x="5894193" y="1500942"/>
            <a:ext cx="360000" cy="119042"/>
          </a:xfrm>
          <a:prstGeom prst="roundRect">
            <a:avLst>
              <a:gd name="adj" fmla="val 32209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ktangel med rundade hörn 76">
            <a:extLst>
              <a:ext uri="{FF2B5EF4-FFF2-40B4-BE49-F238E27FC236}">
                <a16:creationId xmlns:a16="http://schemas.microsoft.com/office/drawing/2014/main" id="{44C1AAE2-5748-BE43-B03E-886752B78F3B}"/>
              </a:ext>
            </a:extLst>
          </p:cNvPr>
          <p:cNvSpPr/>
          <p:nvPr/>
        </p:nvSpPr>
        <p:spPr>
          <a:xfrm>
            <a:off x="5894193" y="1954843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ktangel med rundade hörn 77">
            <a:extLst>
              <a:ext uri="{FF2B5EF4-FFF2-40B4-BE49-F238E27FC236}">
                <a16:creationId xmlns:a16="http://schemas.microsoft.com/office/drawing/2014/main" id="{960B29F4-7B78-2049-A18E-DDAAB145337A}"/>
              </a:ext>
            </a:extLst>
          </p:cNvPr>
          <p:cNvSpPr/>
          <p:nvPr/>
        </p:nvSpPr>
        <p:spPr>
          <a:xfrm>
            <a:off x="5894193" y="1709349"/>
            <a:ext cx="360000" cy="224498"/>
          </a:xfrm>
          <a:prstGeom prst="roundRect">
            <a:avLst>
              <a:gd name="adj" fmla="val 23308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79" name="Rektangel med rundade hörn 78">
            <a:extLst>
              <a:ext uri="{FF2B5EF4-FFF2-40B4-BE49-F238E27FC236}">
                <a16:creationId xmlns:a16="http://schemas.microsoft.com/office/drawing/2014/main" id="{7A2F9D8A-50BC-8D4E-B386-0C72D642D8BD}"/>
              </a:ext>
            </a:extLst>
          </p:cNvPr>
          <p:cNvSpPr/>
          <p:nvPr/>
        </p:nvSpPr>
        <p:spPr>
          <a:xfrm>
            <a:off x="5894193" y="2094881"/>
            <a:ext cx="360000" cy="224498"/>
          </a:xfrm>
          <a:prstGeom prst="roundRect">
            <a:avLst/>
          </a:prstGeom>
          <a:solidFill>
            <a:srgbClr val="1AA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80" name="Rektangel med rundade hörn 79">
            <a:extLst>
              <a:ext uri="{FF2B5EF4-FFF2-40B4-BE49-F238E27FC236}">
                <a16:creationId xmlns:a16="http://schemas.microsoft.com/office/drawing/2014/main" id="{A85122DC-8466-C541-B3DB-F0EA9FEA9DC5}"/>
              </a:ext>
            </a:extLst>
          </p:cNvPr>
          <p:cNvSpPr/>
          <p:nvPr/>
        </p:nvSpPr>
        <p:spPr>
          <a:xfrm>
            <a:off x="5894193" y="2382020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ktangel med rundade hörn 80">
            <a:extLst>
              <a:ext uri="{FF2B5EF4-FFF2-40B4-BE49-F238E27FC236}">
                <a16:creationId xmlns:a16="http://schemas.microsoft.com/office/drawing/2014/main" id="{2BAEB7A1-1102-1043-B4DC-A6D513F37700}"/>
              </a:ext>
            </a:extLst>
          </p:cNvPr>
          <p:cNvSpPr/>
          <p:nvPr/>
        </p:nvSpPr>
        <p:spPr>
          <a:xfrm>
            <a:off x="6283682" y="2533967"/>
            <a:ext cx="360000" cy="295857"/>
          </a:xfrm>
          <a:prstGeom prst="roundRect">
            <a:avLst>
              <a:gd name="adj" fmla="val 13447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82" name="Rektangel med rundade hörn 81">
            <a:extLst>
              <a:ext uri="{FF2B5EF4-FFF2-40B4-BE49-F238E27FC236}">
                <a16:creationId xmlns:a16="http://schemas.microsoft.com/office/drawing/2014/main" id="{456AD2BC-73BD-0342-9077-970641A404F5}"/>
              </a:ext>
            </a:extLst>
          </p:cNvPr>
          <p:cNvSpPr/>
          <p:nvPr/>
        </p:nvSpPr>
        <p:spPr>
          <a:xfrm>
            <a:off x="6283682" y="1500942"/>
            <a:ext cx="360000" cy="119042"/>
          </a:xfrm>
          <a:prstGeom prst="roundRect">
            <a:avLst>
              <a:gd name="adj" fmla="val 32209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ktangel med rundade hörn 82">
            <a:extLst>
              <a:ext uri="{FF2B5EF4-FFF2-40B4-BE49-F238E27FC236}">
                <a16:creationId xmlns:a16="http://schemas.microsoft.com/office/drawing/2014/main" id="{DF736F60-7C46-8340-9A62-5837128F276B}"/>
              </a:ext>
            </a:extLst>
          </p:cNvPr>
          <p:cNvSpPr/>
          <p:nvPr/>
        </p:nvSpPr>
        <p:spPr>
          <a:xfrm>
            <a:off x="6283682" y="1954843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Rektangel med rundade hörn 83">
            <a:extLst>
              <a:ext uri="{FF2B5EF4-FFF2-40B4-BE49-F238E27FC236}">
                <a16:creationId xmlns:a16="http://schemas.microsoft.com/office/drawing/2014/main" id="{5914AC37-ADFA-784A-B28A-ABD83F72F9DF}"/>
              </a:ext>
            </a:extLst>
          </p:cNvPr>
          <p:cNvSpPr/>
          <p:nvPr/>
        </p:nvSpPr>
        <p:spPr>
          <a:xfrm>
            <a:off x="6283682" y="1709349"/>
            <a:ext cx="360000" cy="224498"/>
          </a:xfrm>
          <a:prstGeom prst="roundRect">
            <a:avLst>
              <a:gd name="adj" fmla="val 23308"/>
            </a:avLst>
          </a:prstGeom>
          <a:solidFill>
            <a:srgbClr val="F8A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85" name="Rektangel med rundade hörn 84">
            <a:extLst>
              <a:ext uri="{FF2B5EF4-FFF2-40B4-BE49-F238E27FC236}">
                <a16:creationId xmlns:a16="http://schemas.microsoft.com/office/drawing/2014/main" id="{46C8E686-2018-8C43-A602-D7D281481248}"/>
              </a:ext>
            </a:extLst>
          </p:cNvPr>
          <p:cNvSpPr/>
          <p:nvPr/>
        </p:nvSpPr>
        <p:spPr>
          <a:xfrm>
            <a:off x="6283682" y="2094881"/>
            <a:ext cx="360000" cy="224498"/>
          </a:xfrm>
          <a:prstGeom prst="roundRect">
            <a:avLst/>
          </a:prstGeom>
          <a:solidFill>
            <a:srgbClr val="1AA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/>
          </a:p>
        </p:txBody>
      </p:sp>
      <p:sp>
        <p:nvSpPr>
          <p:cNvPr id="86" name="Rektangel med rundade hörn 85">
            <a:extLst>
              <a:ext uri="{FF2B5EF4-FFF2-40B4-BE49-F238E27FC236}">
                <a16:creationId xmlns:a16="http://schemas.microsoft.com/office/drawing/2014/main" id="{2AC0448C-7B3F-7644-A4DD-BC5BA05593A9}"/>
              </a:ext>
            </a:extLst>
          </p:cNvPr>
          <p:cNvSpPr/>
          <p:nvPr/>
        </p:nvSpPr>
        <p:spPr>
          <a:xfrm>
            <a:off x="6283682" y="2382020"/>
            <a:ext cx="360000" cy="119042"/>
          </a:xfrm>
          <a:prstGeom prst="roundRect">
            <a:avLst>
              <a:gd name="adj" fmla="val 29543"/>
            </a:avLst>
          </a:prstGeom>
          <a:solidFill>
            <a:srgbClr val="FC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textruta 86">
            <a:extLst>
              <a:ext uri="{FF2B5EF4-FFF2-40B4-BE49-F238E27FC236}">
                <a16:creationId xmlns:a16="http://schemas.microsoft.com/office/drawing/2014/main" id="{F64EB912-6EF5-3E42-A88A-6D1A78420B75}"/>
              </a:ext>
            </a:extLst>
          </p:cNvPr>
          <p:cNvSpPr txBox="1"/>
          <p:nvPr/>
        </p:nvSpPr>
        <p:spPr>
          <a:xfrm>
            <a:off x="4393670" y="2792973"/>
            <a:ext cx="240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</p:txBody>
      </p:sp>
      <p:sp>
        <p:nvSpPr>
          <p:cNvPr id="88" name="textruta 87">
            <a:extLst>
              <a:ext uri="{FF2B5EF4-FFF2-40B4-BE49-F238E27FC236}">
                <a16:creationId xmlns:a16="http://schemas.microsoft.com/office/drawing/2014/main" id="{A6969F48-6B2D-F247-9D50-92F33979A2F8}"/>
              </a:ext>
            </a:extLst>
          </p:cNvPr>
          <p:cNvSpPr txBox="1"/>
          <p:nvPr/>
        </p:nvSpPr>
        <p:spPr>
          <a:xfrm>
            <a:off x="4801373" y="2792973"/>
            <a:ext cx="240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T</a:t>
            </a:r>
          </a:p>
        </p:txBody>
      </p:sp>
      <p:sp>
        <p:nvSpPr>
          <p:cNvPr id="89" name="textruta 88">
            <a:extLst>
              <a:ext uri="{FF2B5EF4-FFF2-40B4-BE49-F238E27FC236}">
                <a16:creationId xmlns:a16="http://schemas.microsoft.com/office/drawing/2014/main" id="{104D97C3-F8A5-CA46-8979-75923D1E3491}"/>
              </a:ext>
            </a:extLst>
          </p:cNvPr>
          <p:cNvSpPr txBox="1"/>
          <p:nvPr/>
        </p:nvSpPr>
        <p:spPr>
          <a:xfrm>
            <a:off x="5176817" y="2792973"/>
            <a:ext cx="240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</p:txBody>
      </p:sp>
      <p:sp>
        <p:nvSpPr>
          <p:cNvPr id="90" name="textruta 89">
            <a:extLst>
              <a:ext uri="{FF2B5EF4-FFF2-40B4-BE49-F238E27FC236}">
                <a16:creationId xmlns:a16="http://schemas.microsoft.com/office/drawing/2014/main" id="{283D645A-9AE4-194D-A615-A8719508CC26}"/>
              </a:ext>
            </a:extLst>
          </p:cNvPr>
          <p:cNvSpPr txBox="1"/>
          <p:nvPr/>
        </p:nvSpPr>
        <p:spPr>
          <a:xfrm>
            <a:off x="5575425" y="2792973"/>
            <a:ext cx="240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T</a:t>
            </a:r>
          </a:p>
        </p:txBody>
      </p:sp>
      <p:sp>
        <p:nvSpPr>
          <p:cNvPr id="91" name="textruta 90">
            <a:extLst>
              <a:ext uri="{FF2B5EF4-FFF2-40B4-BE49-F238E27FC236}">
                <a16:creationId xmlns:a16="http://schemas.microsoft.com/office/drawing/2014/main" id="{E363A6EE-D993-BF44-BEBA-D372679E3EF7}"/>
              </a:ext>
            </a:extLst>
          </p:cNvPr>
          <p:cNvSpPr txBox="1"/>
          <p:nvPr/>
        </p:nvSpPr>
        <p:spPr>
          <a:xfrm>
            <a:off x="5972742" y="2792973"/>
            <a:ext cx="240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F</a:t>
            </a:r>
          </a:p>
        </p:txBody>
      </p:sp>
      <p:sp>
        <p:nvSpPr>
          <p:cNvPr id="92" name="textruta 91">
            <a:extLst>
              <a:ext uri="{FF2B5EF4-FFF2-40B4-BE49-F238E27FC236}">
                <a16:creationId xmlns:a16="http://schemas.microsoft.com/office/drawing/2014/main" id="{4D3FFE71-DEEA-C244-BC2D-E46FBE518938}"/>
              </a:ext>
            </a:extLst>
          </p:cNvPr>
          <p:cNvSpPr txBox="1"/>
          <p:nvPr/>
        </p:nvSpPr>
        <p:spPr>
          <a:xfrm>
            <a:off x="6349309" y="2792973"/>
            <a:ext cx="240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L</a:t>
            </a: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044E65B5-8831-CD4F-848B-532CAE462D89}"/>
              </a:ext>
            </a:extLst>
          </p:cNvPr>
          <p:cNvGrpSpPr/>
          <p:nvPr/>
        </p:nvGrpSpPr>
        <p:grpSpPr>
          <a:xfrm>
            <a:off x="6958225" y="1463430"/>
            <a:ext cx="2380122" cy="1337275"/>
            <a:chOff x="6958225" y="1463430"/>
            <a:chExt cx="2380122" cy="1337275"/>
          </a:xfrm>
        </p:grpSpPr>
        <p:sp>
          <p:nvSpPr>
            <p:cNvPr id="93" name="Rektangel med rundade hörn 92">
              <a:extLst>
                <a:ext uri="{FF2B5EF4-FFF2-40B4-BE49-F238E27FC236}">
                  <a16:creationId xmlns:a16="http://schemas.microsoft.com/office/drawing/2014/main" id="{AF495C9A-0653-AB42-8D3F-1AD70BF6C76A}"/>
                </a:ext>
              </a:extLst>
            </p:cNvPr>
            <p:cNvSpPr/>
            <p:nvPr/>
          </p:nvSpPr>
          <p:spPr>
            <a:xfrm>
              <a:off x="6961072" y="2077384"/>
              <a:ext cx="2377275" cy="342849"/>
            </a:xfrm>
            <a:prstGeom prst="roundRect">
              <a:avLst/>
            </a:prstGeom>
            <a:solidFill>
              <a:srgbClr val="D18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Föreläsning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94" name="Rektangel med rundade hörn 93">
              <a:extLst>
                <a:ext uri="{FF2B5EF4-FFF2-40B4-BE49-F238E27FC236}">
                  <a16:creationId xmlns:a16="http://schemas.microsoft.com/office/drawing/2014/main" id="{41DBA0B0-9D7D-0F4B-9FDA-ED5978C4F7F6}"/>
                </a:ext>
              </a:extLst>
            </p:cNvPr>
            <p:cNvSpPr/>
            <p:nvPr/>
          </p:nvSpPr>
          <p:spPr>
            <a:xfrm>
              <a:off x="6958225" y="1463430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Frukost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95" name="Rektangel med rundade hörn 94">
              <a:extLst>
                <a:ext uri="{FF2B5EF4-FFF2-40B4-BE49-F238E27FC236}">
                  <a16:creationId xmlns:a16="http://schemas.microsoft.com/office/drawing/2014/main" id="{D398729F-8D69-8E45-A88B-781103DBD152}"/>
                </a:ext>
              </a:extLst>
            </p:cNvPr>
            <p:cNvSpPr/>
            <p:nvPr/>
          </p:nvSpPr>
          <p:spPr>
            <a:xfrm>
              <a:off x="6958225" y="1827431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Lunch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96" name="Rektangel med rundade hörn 95">
              <a:extLst>
                <a:ext uri="{FF2B5EF4-FFF2-40B4-BE49-F238E27FC236}">
                  <a16:creationId xmlns:a16="http://schemas.microsoft.com/office/drawing/2014/main" id="{C2F922B6-6542-684A-AC50-690CB025A101}"/>
                </a:ext>
              </a:extLst>
            </p:cNvPr>
            <p:cNvSpPr/>
            <p:nvPr/>
          </p:nvSpPr>
          <p:spPr>
            <a:xfrm>
              <a:off x="6961073" y="2457856"/>
              <a:ext cx="1113789" cy="342849"/>
            </a:xfrm>
            <a:prstGeom prst="roundRect">
              <a:avLst/>
            </a:prstGeom>
            <a:solidFill>
              <a:srgbClr val="1A7A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FIFA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97" name="Rektangel med rundade hörn 96">
              <a:extLst>
                <a:ext uri="{FF2B5EF4-FFF2-40B4-BE49-F238E27FC236}">
                  <a16:creationId xmlns:a16="http://schemas.microsoft.com/office/drawing/2014/main" id="{536CE1E5-16DD-B148-BD6D-35B166D3B8AA}"/>
                </a:ext>
              </a:extLst>
            </p:cNvPr>
            <p:cNvSpPr/>
            <p:nvPr/>
          </p:nvSpPr>
          <p:spPr>
            <a:xfrm>
              <a:off x="8110862" y="2457855"/>
              <a:ext cx="1227484" cy="342849"/>
            </a:xfrm>
            <a:prstGeom prst="roundRect">
              <a:avLst/>
            </a:prstGeom>
            <a:solidFill>
              <a:srgbClr val="125C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LOL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86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ktangel med rundade hörn 97">
            <a:extLst>
              <a:ext uri="{FF2B5EF4-FFF2-40B4-BE49-F238E27FC236}">
                <a16:creationId xmlns:a16="http://schemas.microsoft.com/office/drawing/2014/main" id="{C678A718-8BB8-C741-99CA-38846BB8E1E8}"/>
              </a:ext>
            </a:extLst>
          </p:cNvPr>
          <p:cNvSpPr/>
          <p:nvPr/>
        </p:nvSpPr>
        <p:spPr>
          <a:xfrm>
            <a:off x="757008" y="193964"/>
            <a:ext cx="3144644" cy="6664036"/>
          </a:xfrm>
          <a:prstGeom prst="roundRect">
            <a:avLst>
              <a:gd name="adj" fmla="val 10795"/>
            </a:avLst>
          </a:prstGeom>
          <a:solidFill>
            <a:srgbClr val="21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6" name="Rektangel med rundade hörn 115">
            <a:extLst>
              <a:ext uri="{FF2B5EF4-FFF2-40B4-BE49-F238E27FC236}">
                <a16:creationId xmlns:a16="http://schemas.microsoft.com/office/drawing/2014/main" id="{E7812609-C2D5-AF43-B2D4-4CEBEB315364}"/>
              </a:ext>
            </a:extLst>
          </p:cNvPr>
          <p:cNvSpPr/>
          <p:nvPr/>
        </p:nvSpPr>
        <p:spPr>
          <a:xfrm>
            <a:off x="1000261" y="5280396"/>
            <a:ext cx="1237806" cy="1187988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7" name="Rektangel med rundade hörn 116">
            <a:extLst>
              <a:ext uri="{FF2B5EF4-FFF2-40B4-BE49-F238E27FC236}">
                <a16:creationId xmlns:a16="http://schemas.microsoft.com/office/drawing/2014/main" id="{6E64FBE6-6CD6-C44D-A1D5-373EAB93CA0F}"/>
              </a:ext>
            </a:extLst>
          </p:cNvPr>
          <p:cNvSpPr/>
          <p:nvPr/>
        </p:nvSpPr>
        <p:spPr>
          <a:xfrm>
            <a:off x="2337906" y="5286319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8" name="textruta 117">
            <a:extLst>
              <a:ext uri="{FF2B5EF4-FFF2-40B4-BE49-F238E27FC236}">
                <a16:creationId xmlns:a16="http://schemas.microsoft.com/office/drawing/2014/main" id="{0D5D8B0A-1DA6-3741-B2C7-49C60E67520E}"/>
              </a:ext>
            </a:extLst>
          </p:cNvPr>
          <p:cNvSpPr txBox="1"/>
          <p:nvPr/>
        </p:nvSpPr>
        <p:spPr>
          <a:xfrm>
            <a:off x="953863" y="4946790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Turneringar</a:t>
            </a:r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FE57FDAB-B675-4F4E-8479-C6259B345172}"/>
              </a:ext>
            </a:extLst>
          </p:cNvPr>
          <p:cNvGrpSpPr/>
          <p:nvPr/>
        </p:nvGrpSpPr>
        <p:grpSpPr>
          <a:xfrm>
            <a:off x="1749809" y="6688847"/>
            <a:ext cx="1068160" cy="72001"/>
            <a:chOff x="2006563" y="3005018"/>
            <a:chExt cx="1068160" cy="72001"/>
          </a:xfrm>
        </p:grpSpPr>
        <p:sp>
          <p:nvSpPr>
            <p:cNvPr id="120" name="Ellips 119">
              <a:extLst>
                <a:ext uri="{FF2B5EF4-FFF2-40B4-BE49-F238E27FC236}">
                  <a16:creationId xmlns:a16="http://schemas.microsoft.com/office/drawing/2014/main" id="{395820A9-F93F-A44A-B618-7F89548A2FC5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1" name="Ellips 120">
              <a:extLst>
                <a:ext uri="{FF2B5EF4-FFF2-40B4-BE49-F238E27FC236}">
                  <a16:creationId xmlns:a16="http://schemas.microsoft.com/office/drawing/2014/main" id="{4DF3DD96-360B-FD40-A22E-39EFA4647E97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2" name="Ellips 121">
              <a:extLst>
                <a:ext uri="{FF2B5EF4-FFF2-40B4-BE49-F238E27FC236}">
                  <a16:creationId xmlns:a16="http://schemas.microsoft.com/office/drawing/2014/main" id="{96E57333-1639-6749-B979-7EC05386B600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3" name="Ellips 122">
              <a:extLst>
                <a:ext uri="{FF2B5EF4-FFF2-40B4-BE49-F238E27FC236}">
                  <a16:creationId xmlns:a16="http://schemas.microsoft.com/office/drawing/2014/main" id="{249DBCE0-A78C-684B-A092-B8BA4E9B8C60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Ellips 123">
              <a:extLst>
                <a:ext uri="{FF2B5EF4-FFF2-40B4-BE49-F238E27FC236}">
                  <a16:creationId xmlns:a16="http://schemas.microsoft.com/office/drawing/2014/main" id="{87617890-4AF4-D140-A3FE-6D05E00B6E31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5" name="Ellips 124">
              <a:extLst>
                <a:ext uri="{FF2B5EF4-FFF2-40B4-BE49-F238E27FC236}">
                  <a16:creationId xmlns:a16="http://schemas.microsoft.com/office/drawing/2014/main" id="{02EECC52-6E89-184D-BA23-C894EECFBE4D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26" name="Rektangel med rundade hörn 125">
            <a:extLst>
              <a:ext uri="{FF2B5EF4-FFF2-40B4-BE49-F238E27FC236}">
                <a16:creationId xmlns:a16="http://schemas.microsoft.com/office/drawing/2014/main" id="{2E3D4E79-8AD1-D34E-82D0-885799094CDD}"/>
              </a:ext>
            </a:extLst>
          </p:cNvPr>
          <p:cNvSpPr/>
          <p:nvPr/>
        </p:nvSpPr>
        <p:spPr>
          <a:xfrm>
            <a:off x="3670718" y="5280396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1A0D59B-F6E2-DA47-BBFF-3AD1E057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93965"/>
            <a:ext cx="3139653" cy="950624"/>
          </a:xfrm>
        </p:spPr>
        <p:txBody>
          <a:bodyPr/>
          <a:lstStyle/>
          <a:p>
            <a:pPr algn="ctr"/>
            <a:r>
              <a:rPr lang="sv-SE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FIL-LAN</a:t>
            </a:r>
            <a:endParaRPr lang="sv-SE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3407101F-B27A-AC46-931A-F1FE0AAFFBB1}"/>
              </a:ext>
            </a:extLst>
          </p:cNvPr>
          <p:cNvSpPr/>
          <p:nvPr/>
        </p:nvSpPr>
        <p:spPr>
          <a:xfrm>
            <a:off x="1000261" y="1368222"/>
            <a:ext cx="2567257" cy="1569659"/>
          </a:xfrm>
          <a:prstGeom prst="roundRect">
            <a:avLst>
              <a:gd name="adj" fmla="val 7621"/>
            </a:avLst>
          </a:prstGeom>
          <a:solidFill>
            <a:srgbClr val="31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DD0BCBBD-253A-4947-A6EB-C05EF65B2365}"/>
              </a:ext>
            </a:extLst>
          </p:cNvPr>
          <p:cNvSpPr/>
          <p:nvPr/>
        </p:nvSpPr>
        <p:spPr>
          <a:xfrm>
            <a:off x="3671245" y="1368221"/>
            <a:ext cx="2566223" cy="1569659"/>
          </a:xfrm>
          <a:prstGeom prst="roundRect">
            <a:avLst>
              <a:gd name="adj" fmla="val 10186"/>
            </a:avLst>
          </a:prstGeom>
          <a:solidFill>
            <a:srgbClr val="31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" name="Grupp 12">
            <a:extLst>
              <a:ext uri="{FF2B5EF4-FFF2-40B4-BE49-F238E27FC236}">
                <a16:creationId xmlns:a16="http://schemas.microsoft.com/office/drawing/2014/main" id="{C7BBBD22-7D8F-C244-A6C6-A236F953B27B}"/>
              </a:ext>
            </a:extLst>
          </p:cNvPr>
          <p:cNvGrpSpPr/>
          <p:nvPr/>
        </p:nvGrpSpPr>
        <p:grpSpPr>
          <a:xfrm>
            <a:off x="1767014" y="3005018"/>
            <a:ext cx="1068160" cy="72001"/>
            <a:chOff x="2006563" y="3005018"/>
            <a:chExt cx="1068160" cy="72001"/>
          </a:xfrm>
        </p:grpSpPr>
        <p:sp>
          <p:nvSpPr>
            <p:cNvPr id="6" name="Ellips 5">
              <a:extLst>
                <a:ext uri="{FF2B5EF4-FFF2-40B4-BE49-F238E27FC236}">
                  <a16:creationId xmlns:a16="http://schemas.microsoft.com/office/drawing/2014/main" id="{E5EDE5F5-9C2B-4247-9697-DFAF031B600A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Ellips 6">
              <a:extLst>
                <a:ext uri="{FF2B5EF4-FFF2-40B4-BE49-F238E27FC236}">
                  <a16:creationId xmlns:a16="http://schemas.microsoft.com/office/drawing/2014/main" id="{B3CA63CC-3DAD-1442-A442-FD9BD0C83BBC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Ellips 7">
              <a:extLst>
                <a:ext uri="{FF2B5EF4-FFF2-40B4-BE49-F238E27FC236}">
                  <a16:creationId xmlns:a16="http://schemas.microsoft.com/office/drawing/2014/main" id="{C435D5C0-AC7D-4948-965D-DF8ED5A7E300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Ellips 9">
              <a:extLst>
                <a:ext uri="{FF2B5EF4-FFF2-40B4-BE49-F238E27FC236}">
                  <a16:creationId xmlns:a16="http://schemas.microsoft.com/office/drawing/2014/main" id="{C2ACFC10-F5A7-F749-B8FF-F7A8B67F98D5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Ellips 10">
              <a:extLst>
                <a:ext uri="{FF2B5EF4-FFF2-40B4-BE49-F238E27FC236}">
                  <a16:creationId xmlns:a16="http://schemas.microsoft.com/office/drawing/2014/main" id="{6D48E0BA-A232-604E-BA0F-31F82F9DDC96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0306F485-DE57-2A4E-83B7-7D57DAE56D38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textruta 14">
            <a:extLst>
              <a:ext uri="{FF2B5EF4-FFF2-40B4-BE49-F238E27FC236}">
                <a16:creationId xmlns:a16="http://schemas.microsoft.com/office/drawing/2014/main" id="{87C271F0-F196-3F4C-896A-E33ACC9FEF38}"/>
              </a:ext>
            </a:extLst>
          </p:cNvPr>
          <p:cNvSpPr txBox="1"/>
          <p:nvPr/>
        </p:nvSpPr>
        <p:spPr>
          <a:xfrm>
            <a:off x="953863" y="1092512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Måndag 4 okt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9D1D6F26-796A-F64F-8610-B6963D72F513}"/>
              </a:ext>
            </a:extLst>
          </p:cNvPr>
          <p:cNvSpPr txBox="1"/>
          <p:nvPr/>
        </p:nvSpPr>
        <p:spPr>
          <a:xfrm>
            <a:off x="1000262" y="1368221"/>
            <a:ext cx="38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09:00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10:00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12:00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13:00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14:00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15:00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16:00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17:00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19:00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20:00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22:00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23:00</a:t>
            </a:r>
          </a:p>
        </p:txBody>
      </p:sp>
      <p:sp>
        <p:nvSpPr>
          <p:cNvPr id="23" name="Rektangel med rundade hörn 22">
            <a:extLst>
              <a:ext uri="{FF2B5EF4-FFF2-40B4-BE49-F238E27FC236}">
                <a16:creationId xmlns:a16="http://schemas.microsoft.com/office/drawing/2014/main" id="{50C7952C-76C1-D846-A2CA-500658C6F724}"/>
              </a:ext>
            </a:extLst>
          </p:cNvPr>
          <p:cNvSpPr/>
          <p:nvPr/>
        </p:nvSpPr>
        <p:spPr>
          <a:xfrm>
            <a:off x="1000261" y="3520060"/>
            <a:ext cx="1237806" cy="1187988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ktangel med rundade hörn 24">
            <a:extLst>
              <a:ext uri="{FF2B5EF4-FFF2-40B4-BE49-F238E27FC236}">
                <a16:creationId xmlns:a16="http://schemas.microsoft.com/office/drawing/2014/main" id="{B3B4A6BE-DA1B-0C43-B4F4-6116812EC336}"/>
              </a:ext>
            </a:extLst>
          </p:cNvPr>
          <p:cNvSpPr/>
          <p:nvPr/>
        </p:nvSpPr>
        <p:spPr>
          <a:xfrm>
            <a:off x="2337906" y="3525983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F40FD5AC-7EDC-3048-B94B-101568E357ED}"/>
              </a:ext>
            </a:extLst>
          </p:cNvPr>
          <p:cNvSpPr txBox="1"/>
          <p:nvPr/>
        </p:nvSpPr>
        <p:spPr>
          <a:xfrm>
            <a:off x="953863" y="3186454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Nyheter</a:t>
            </a:r>
          </a:p>
        </p:txBody>
      </p:sp>
      <p:grpSp>
        <p:nvGrpSpPr>
          <p:cNvPr id="27" name="Grupp 26">
            <a:extLst>
              <a:ext uri="{FF2B5EF4-FFF2-40B4-BE49-F238E27FC236}">
                <a16:creationId xmlns:a16="http://schemas.microsoft.com/office/drawing/2014/main" id="{FA758954-E1C5-8241-806A-B8084EE809F0}"/>
              </a:ext>
            </a:extLst>
          </p:cNvPr>
          <p:cNvGrpSpPr/>
          <p:nvPr/>
        </p:nvGrpSpPr>
        <p:grpSpPr>
          <a:xfrm>
            <a:off x="1749809" y="4776899"/>
            <a:ext cx="1068160" cy="72001"/>
            <a:chOff x="2006563" y="3005018"/>
            <a:chExt cx="1068160" cy="72001"/>
          </a:xfrm>
        </p:grpSpPr>
        <p:sp>
          <p:nvSpPr>
            <p:cNvPr id="28" name="Ellips 27">
              <a:extLst>
                <a:ext uri="{FF2B5EF4-FFF2-40B4-BE49-F238E27FC236}">
                  <a16:creationId xmlns:a16="http://schemas.microsoft.com/office/drawing/2014/main" id="{142D0667-C87F-1A4B-9E2B-152C50D3E02B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Ellips 28">
              <a:extLst>
                <a:ext uri="{FF2B5EF4-FFF2-40B4-BE49-F238E27FC236}">
                  <a16:creationId xmlns:a16="http://schemas.microsoft.com/office/drawing/2014/main" id="{FA4C9807-8145-6E4E-9B50-BBAF3495134C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Ellips 29">
              <a:extLst>
                <a:ext uri="{FF2B5EF4-FFF2-40B4-BE49-F238E27FC236}">
                  <a16:creationId xmlns:a16="http://schemas.microsoft.com/office/drawing/2014/main" id="{FDEEA8C1-6F5E-FE42-99C8-1BF0B0FD7546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Ellips 30">
              <a:extLst>
                <a:ext uri="{FF2B5EF4-FFF2-40B4-BE49-F238E27FC236}">
                  <a16:creationId xmlns:a16="http://schemas.microsoft.com/office/drawing/2014/main" id="{50D204EE-540D-9842-95AB-F4950A9EACAA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Ellips 31">
              <a:extLst>
                <a:ext uri="{FF2B5EF4-FFF2-40B4-BE49-F238E27FC236}">
                  <a16:creationId xmlns:a16="http://schemas.microsoft.com/office/drawing/2014/main" id="{3ECC88FD-8CBC-444D-AEC4-59A78C8E1BB4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3" name="Ellips 32">
              <a:extLst>
                <a:ext uri="{FF2B5EF4-FFF2-40B4-BE49-F238E27FC236}">
                  <a16:creationId xmlns:a16="http://schemas.microsoft.com/office/drawing/2014/main" id="{B4CEC3D5-24FA-3444-A581-67A4F7CCDB15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5" name="textruta 44">
            <a:extLst>
              <a:ext uri="{FF2B5EF4-FFF2-40B4-BE49-F238E27FC236}">
                <a16:creationId xmlns:a16="http://schemas.microsoft.com/office/drawing/2014/main" id="{9248BEF8-72C6-DB45-B01E-5A2437C96A82}"/>
              </a:ext>
            </a:extLst>
          </p:cNvPr>
          <p:cNvSpPr txBox="1"/>
          <p:nvPr/>
        </p:nvSpPr>
        <p:spPr>
          <a:xfrm>
            <a:off x="3672979" y="1368220"/>
            <a:ext cx="38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09:00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10:00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12:00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13:00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14:00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15:00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16:00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17:00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19:00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20:00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22:00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23:00</a:t>
            </a: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044E65B5-8831-CD4F-848B-532CAE462D89}"/>
              </a:ext>
            </a:extLst>
          </p:cNvPr>
          <p:cNvGrpSpPr/>
          <p:nvPr/>
        </p:nvGrpSpPr>
        <p:grpSpPr>
          <a:xfrm>
            <a:off x="3973243" y="1436478"/>
            <a:ext cx="2190652" cy="1337275"/>
            <a:chOff x="6958225" y="1463430"/>
            <a:chExt cx="2380122" cy="1337275"/>
          </a:xfrm>
        </p:grpSpPr>
        <p:sp>
          <p:nvSpPr>
            <p:cNvPr id="93" name="Rektangel med rundade hörn 92">
              <a:extLst>
                <a:ext uri="{FF2B5EF4-FFF2-40B4-BE49-F238E27FC236}">
                  <a16:creationId xmlns:a16="http://schemas.microsoft.com/office/drawing/2014/main" id="{AF495C9A-0653-AB42-8D3F-1AD70BF6C76A}"/>
                </a:ext>
              </a:extLst>
            </p:cNvPr>
            <p:cNvSpPr/>
            <p:nvPr/>
          </p:nvSpPr>
          <p:spPr>
            <a:xfrm>
              <a:off x="6961072" y="2077384"/>
              <a:ext cx="2377275" cy="342849"/>
            </a:xfrm>
            <a:prstGeom prst="roundRect">
              <a:avLst/>
            </a:prstGeom>
            <a:solidFill>
              <a:srgbClr val="D18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Föreläsning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94" name="Rektangel med rundade hörn 93">
              <a:extLst>
                <a:ext uri="{FF2B5EF4-FFF2-40B4-BE49-F238E27FC236}">
                  <a16:creationId xmlns:a16="http://schemas.microsoft.com/office/drawing/2014/main" id="{41DBA0B0-9D7D-0F4B-9FDA-ED5978C4F7F6}"/>
                </a:ext>
              </a:extLst>
            </p:cNvPr>
            <p:cNvSpPr/>
            <p:nvPr/>
          </p:nvSpPr>
          <p:spPr>
            <a:xfrm>
              <a:off x="6958225" y="1463430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Frukost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95" name="Rektangel med rundade hörn 94">
              <a:extLst>
                <a:ext uri="{FF2B5EF4-FFF2-40B4-BE49-F238E27FC236}">
                  <a16:creationId xmlns:a16="http://schemas.microsoft.com/office/drawing/2014/main" id="{D398729F-8D69-8E45-A88B-781103DBD152}"/>
                </a:ext>
              </a:extLst>
            </p:cNvPr>
            <p:cNvSpPr/>
            <p:nvPr/>
          </p:nvSpPr>
          <p:spPr>
            <a:xfrm>
              <a:off x="6958225" y="1827431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Lunch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96" name="Rektangel med rundade hörn 95">
              <a:extLst>
                <a:ext uri="{FF2B5EF4-FFF2-40B4-BE49-F238E27FC236}">
                  <a16:creationId xmlns:a16="http://schemas.microsoft.com/office/drawing/2014/main" id="{C2F922B6-6542-684A-AC50-690CB025A101}"/>
                </a:ext>
              </a:extLst>
            </p:cNvPr>
            <p:cNvSpPr/>
            <p:nvPr/>
          </p:nvSpPr>
          <p:spPr>
            <a:xfrm>
              <a:off x="6961073" y="2457856"/>
              <a:ext cx="1113789" cy="342849"/>
            </a:xfrm>
            <a:prstGeom prst="roundRect">
              <a:avLst/>
            </a:prstGeom>
            <a:solidFill>
              <a:srgbClr val="1A7A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FIFA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97" name="Rektangel med rundade hörn 96">
              <a:extLst>
                <a:ext uri="{FF2B5EF4-FFF2-40B4-BE49-F238E27FC236}">
                  <a16:creationId xmlns:a16="http://schemas.microsoft.com/office/drawing/2014/main" id="{536CE1E5-16DD-B148-BD6D-35B166D3B8AA}"/>
                </a:ext>
              </a:extLst>
            </p:cNvPr>
            <p:cNvSpPr/>
            <p:nvPr/>
          </p:nvSpPr>
          <p:spPr>
            <a:xfrm>
              <a:off x="8110862" y="2457855"/>
              <a:ext cx="1227484" cy="342849"/>
            </a:xfrm>
            <a:prstGeom prst="roundRect">
              <a:avLst/>
            </a:prstGeom>
            <a:solidFill>
              <a:srgbClr val="125C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LOL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8" name="Bild 37" descr="Högerpil kontur">
            <a:extLst>
              <a:ext uri="{FF2B5EF4-FFF2-40B4-BE49-F238E27FC236}">
                <a16:creationId xmlns:a16="http://schemas.microsoft.com/office/drawing/2014/main" id="{6F323A44-94D2-9A40-8184-C9D01004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9973" y="5769536"/>
            <a:ext cx="265466" cy="265466"/>
          </a:xfrm>
          <a:prstGeom prst="rect">
            <a:avLst/>
          </a:prstGeom>
        </p:spPr>
      </p:pic>
      <p:sp>
        <p:nvSpPr>
          <p:cNvPr id="136" name="textruta 135">
            <a:extLst>
              <a:ext uri="{FF2B5EF4-FFF2-40B4-BE49-F238E27FC236}">
                <a16:creationId xmlns:a16="http://schemas.microsoft.com/office/drawing/2014/main" id="{C9F6EB2C-FD23-0E4C-B6C1-4068039BB16D}"/>
              </a:ext>
            </a:extLst>
          </p:cNvPr>
          <p:cNvSpPr txBox="1"/>
          <p:nvPr/>
        </p:nvSpPr>
        <p:spPr>
          <a:xfrm>
            <a:off x="1079029" y="5783630"/>
            <a:ext cx="77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Anmäl dig</a:t>
            </a:r>
          </a:p>
        </p:txBody>
      </p:sp>
      <p:grpSp>
        <p:nvGrpSpPr>
          <p:cNvPr id="99" name="Grupp 98">
            <a:extLst>
              <a:ext uri="{FF2B5EF4-FFF2-40B4-BE49-F238E27FC236}">
                <a16:creationId xmlns:a16="http://schemas.microsoft.com/office/drawing/2014/main" id="{FDD963FB-E78F-1840-9500-5277402C8C6E}"/>
              </a:ext>
            </a:extLst>
          </p:cNvPr>
          <p:cNvGrpSpPr/>
          <p:nvPr/>
        </p:nvGrpSpPr>
        <p:grpSpPr>
          <a:xfrm>
            <a:off x="1303356" y="1443910"/>
            <a:ext cx="2190652" cy="1337275"/>
            <a:chOff x="6958225" y="1463430"/>
            <a:chExt cx="2380122" cy="1337275"/>
          </a:xfrm>
        </p:grpSpPr>
        <p:sp>
          <p:nvSpPr>
            <p:cNvPr id="100" name="Rektangel med rundade hörn 99">
              <a:extLst>
                <a:ext uri="{FF2B5EF4-FFF2-40B4-BE49-F238E27FC236}">
                  <a16:creationId xmlns:a16="http://schemas.microsoft.com/office/drawing/2014/main" id="{C1FBA107-E689-684C-AFCB-5618F65A3632}"/>
                </a:ext>
              </a:extLst>
            </p:cNvPr>
            <p:cNvSpPr/>
            <p:nvPr/>
          </p:nvSpPr>
          <p:spPr>
            <a:xfrm>
              <a:off x="6961072" y="2077384"/>
              <a:ext cx="2377275" cy="342849"/>
            </a:xfrm>
            <a:prstGeom prst="roundRect">
              <a:avLst/>
            </a:prstGeom>
            <a:solidFill>
              <a:srgbClr val="D18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Föreläsning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101" name="Rektangel med rundade hörn 100">
              <a:extLst>
                <a:ext uri="{FF2B5EF4-FFF2-40B4-BE49-F238E27FC236}">
                  <a16:creationId xmlns:a16="http://schemas.microsoft.com/office/drawing/2014/main" id="{1E9C4386-5118-DB49-8335-C91D8BFD9FBD}"/>
                </a:ext>
              </a:extLst>
            </p:cNvPr>
            <p:cNvSpPr/>
            <p:nvPr/>
          </p:nvSpPr>
          <p:spPr>
            <a:xfrm>
              <a:off x="6958225" y="1463430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Frukost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102" name="Rektangel med rundade hörn 101">
              <a:extLst>
                <a:ext uri="{FF2B5EF4-FFF2-40B4-BE49-F238E27FC236}">
                  <a16:creationId xmlns:a16="http://schemas.microsoft.com/office/drawing/2014/main" id="{8E9F701C-7AA6-2F4F-BADE-852452FA2C6D}"/>
                </a:ext>
              </a:extLst>
            </p:cNvPr>
            <p:cNvSpPr/>
            <p:nvPr/>
          </p:nvSpPr>
          <p:spPr>
            <a:xfrm>
              <a:off x="6958225" y="1827431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Lunch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103" name="Rektangel med rundade hörn 102">
              <a:extLst>
                <a:ext uri="{FF2B5EF4-FFF2-40B4-BE49-F238E27FC236}">
                  <a16:creationId xmlns:a16="http://schemas.microsoft.com/office/drawing/2014/main" id="{732E9225-14C4-AA47-990E-BA413C76CD40}"/>
                </a:ext>
              </a:extLst>
            </p:cNvPr>
            <p:cNvSpPr/>
            <p:nvPr/>
          </p:nvSpPr>
          <p:spPr>
            <a:xfrm>
              <a:off x="6961073" y="2457856"/>
              <a:ext cx="1113789" cy="342849"/>
            </a:xfrm>
            <a:prstGeom prst="roundRect">
              <a:avLst/>
            </a:prstGeom>
            <a:solidFill>
              <a:srgbClr val="1A7A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FIFA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104" name="Rektangel med rundade hörn 103">
              <a:extLst>
                <a:ext uri="{FF2B5EF4-FFF2-40B4-BE49-F238E27FC236}">
                  <a16:creationId xmlns:a16="http://schemas.microsoft.com/office/drawing/2014/main" id="{7FE6FFCE-B3EC-A542-84FF-AD7A51BECA44}"/>
                </a:ext>
              </a:extLst>
            </p:cNvPr>
            <p:cNvSpPr/>
            <p:nvPr/>
          </p:nvSpPr>
          <p:spPr>
            <a:xfrm>
              <a:off x="8110862" y="2457855"/>
              <a:ext cx="1227484" cy="342849"/>
            </a:xfrm>
            <a:prstGeom prst="roundRect">
              <a:avLst/>
            </a:prstGeom>
            <a:solidFill>
              <a:srgbClr val="125C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LOL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5" name="Rektangel med rundade hörn 114">
            <a:extLst>
              <a:ext uri="{FF2B5EF4-FFF2-40B4-BE49-F238E27FC236}">
                <a16:creationId xmlns:a16="http://schemas.microsoft.com/office/drawing/2014/main" id="{7926D8C1-48CA-C041-A88E-2810219C7CEF}"/>
              </a:ext>
            </a:extLst>
          </p:cNvPr>
          <p:cNvSpPr/>
          <p:nvPr/>
        </p:nvSpPr>
        <p:spPr>
          <a:xfrm>
            <a:off x="3670718" y="3520060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7" name="Ellips 126">
            <a:extLst>
              <a:ext uri="{FF2B5EF4-FFF2-40B4-BE49-F238E27FC236}">
                <a16:creationId xmlns:a16="http://schemas.microsoft.com/office/drawing/2014/main" id="{8E0C60E9-116E-8947-B99C-FD2E7FC0C3A0}"/>
              </a:ext>
            </a:extLst>
          </p:cNvPr>
          <p:cNvSpPr/>
          <p:nvPr/>
        </p:nvSpPr>
        <p:spPr>
          <a:xfrm>
            <a:off x="4476392" y="6133569"/>
            <a:ext cx="151726" cy="1447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Ellips 127">
            <a:extLst>
              <a:ext uri="{FF2B5EF4-FFF2-40B4-BE49-F238E27FC236}">
                <a16:creationId xmlns:a16="http://schemas.microsoft.com/office/drawing/2014/main" id="{AB888872-A343-AE4F-8DBB-A810C27BA740}"/>
              </a:ext>
            </a:extLst>
          </p:cNvPr>
          <p:cNvSpPr/>
          <p:nvPr/>
        </p:nvSpPr>
        <p:spPr>
          <a:xfrm>
            <a:off x="4618282" y="6023219"/>
            <a:ext cx="151726" cy="1447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Ellips 128">
            <a:extLst>
              <a:ext uri="{FF2B5EF4-FFF2-40B4-BE49-F238E27FC236}">
                <a16:creationId xmlns:a16="http://schemas.microsoft.com/office/drawing/2014/main" id="{EED0085C-19A8-C14C-8B2D-5AA02E886F31}"/>
              </a:ext>
            </a:extLst>
          </p:cNvPr>
          <p:cNvSpPr/>
          <p:nvPr/>
        </p:nvSpPr>
        <p:spPr>
          <a:xfrm>
            <a:off x="4649812" y="6201889"/>
            <a:ext cx="151726" cy="1447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textruta 129">
            <a:extLst>
              <a:ext uri="{FF2B5EF4-FFF2-40B4-BE49-F238E27FC236}">
                <a16:creationId xmlns:a16="http://schemas.microsoft.com/office/drawing/2014/main" id="{77F0183C-62A9-BA4B-B96C-7FAAEECB9FDF}"/>
              </a:ext>
            </a:extLst>
          </p:cNvPr>
          <p:cNvSpPr txBox="1"/>
          <p:nvPr/>
        </p:nvSpPr>
        <p:spPr>
          <a:xfrm>
            <a:off x="1092003" y="5351278"/>
            <a:ext cx="51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FIFA</a:t>
            </a:r>
          </a:p>
        </p:txBody>
      </p:sp>
      <p:sp>
        <p:nvSpPr>
          <p:cNvPr id="131" name="textruta 130">
            <a:extLst>
              <a:ext uri="{FF2B5EF4-FFF2-40B4-BE49-F238E27FC236}">
                <a16:creationId xmlns:a16="http://schemas.microsoft.com/office/drawing/2014/main" id="{FE87092A-31A9-3D45-A025-09AEF2861C9D}"/>
              </a:ext>
            </a:extLst>
          </p:cNvPr>
          <p:cNvSpPr txBox="1"/>
          <p:nvPr/>
        </p:nvSpPr>
        <p:spPr>
          <a:xfrm>
            <a:off x="1766500" y="5355577"/>
            <a:ext cx="308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pic>
        <p:nvPicPr>
          <p:cNvPr id="24" name="Bild 23" descr="Användare med hel fyllning">
            <a:extLst>
              <a:ext uri="{FF2B5EF4-FFF2-40B4-BE49-F238E27FC236}">
                <a16:creationId xmlns:a16="http://schemas.microsoft.com/office/drawing/2014/main" id="{46CF8618-945C-4D45-B40A-8FD0BF8F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9979" y="5362919"/>
            <a:ext cx="205857" cy="205857"/>
          </a:xfrm>
          <a:prstGeom prst="rect">
            <a:avLst/>
          </a:prstGeom>
        </p:spPr>
      </p:pic>
      <p:sp>
        <p:nvSpPr>
          <p:cNvPr id="132" name="textruta 131">
            <a:extLst>
              <a:ext uri="{FF2B5EF4-FFF2-40B4-BE49-F238E27FC236}">
                <a16:creationId xmlns:a16="http://schemas.microsoft.com/office/drawing/2014/main" id="{328D32BB-1C61-6748-84C2-414964A1E1DC}"/>
              </a:ext>
            </a:extLst>
          </p:cNvPr>
          <p:cNvSpPr txBox="1"/>
          <p:nvPr/>
        </p:nvSpPr>
        <p:spPr>
          <a:xfrm>
            <a:off x="1700298" y="5508394"/>
            <a:ext cx="35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 OKT</a:t>
            </a:r>
          </a:p>
        </p:txBody>
      </p:sp>
      <p:pic>
        <p:nvPicPr>
          <p:cNvPr id="35" name="Bild 34" descr="Dagskalender med hel fyllning">
            <a:extLst>
              <a:ext uri="{FF2B5EF4-FFF2-40B4-BE49-F238E27FC236}">
                <a16:creationId xmlns:a16="http://schemas.microsoft.com/office/drawing/2014/main" id="{12CCA1AB-7316-BD4B-886A-01C250D8A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2214" y="5578872"/>
            <a:ext cx="176106" cy="176106"/>
          </a:xfrm>
          <a:prstGeom prst="rect">
            <a:avLst/>
          </a:prstGeom>
        </p:spPr>
      </p:pic>
      <p:pic>
        <p:nvPicPr>
          <p:cNvPr id="47" name="Bild 46" descr="Krona med hel fyllning">
            <a:extLst>
              <a:ext uri="{FF2B5EF4-FFF2-40B4-BE49-F238E27FC236}">
                <a16:creationId xmlns:a16="http://schemas.microsoft.com/office/drawing/2014/main" id="{ED34C072-8326-CD46-83CB-44DB77A73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5393" y="3934284"/>
            <a:ext cx="286249" cy="286249"/>
          </a:xfrm>
          <a:prstGeom prst="rect">
            <a:avLst/>
          </a:prstGeom>
        </p:spPr>
      </p:pic>
      <p:pic>
        <p:nvPicPr>
          <p:cNvPr id="137" name="Bild 136" descr="Prispokal med hel fyllning">
            <a:extLst>
              <a:ext uri="{FF2B5EF4-FFF2-40B4-BE49-F238E27FC236}">
                <a16:creationId xmlns:a16="http://schemas.microsoft.com/office/drawing/2014/main" id="{160AB803-0056-BC41-A314-4BCC21D5C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1543" y="4154622"/>
            <a:ext cx="189153" cy="189153"/>
          </a:xfrm>
          <a:prstGeom prst="rect">
            <a:avLst/>
          </a:prstGeom>
        </p:spPr>
      </p:pic>
      <p:pic>
        <p:nvPicPr>
          <p:cNvPr id="138" name="Bild 137" descr="Prispokal med hel fyllning">
            <a:extLst>
              <a:ext uri="{FF2B5EF4-FFF2-40B4-BE49-F238E27FC236}">
                <a16:creationId xmlns:a16="http://schemas.microsoft.com/office/drawing/2014/main" id="{BA1631B1-CDEE-3C4A-8D36-4AFA9BB8E0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2299" y="4105634"/>
            <a:ext cx="189153" cy="189153"/>
          </a:xfrm>
          <a:prstGeom prst="rect">
            <a:avLst/>
          </a:prstGeom>
        </p:spPr>
      </p:pic>
      <p:pic>
        <p:nvPicPr>
          <p:cNvPr id="52" name="Bildobjekt 51" descr="Person med en näsa och en stor gul rock">
            <a:extLst>
              <a:ext uri="{FF2B5EF4-FFF2-40B4-BE49-F238E27FC236}">
                <a16:creationId xmlns:a16="http://schemas.microsoft.com/office/drawing/2014/main" id="{152E0427-F20E-3446-8450-A5CAD607249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323" t="2722" r="21167" b="17006"/>
          <a:stretch/>
        </p:blipFill>
        <p:spPr>
          <a:xfrm>
            <a:off x="1508748" y="4200371"/>
            <a:ext cx="246075" cy="246095"/>
          </a:xfrm>
          <a:prstGeom prst="ellipse">
            <a:avLst/>
          </a:prstGeom>
        </p:spPr>
      </p:pic>
      <p:pic>
        <p:nvPicPr>
          <p:cNvPr id="54" name="Bildobjekt 53" descr="Porträtt av flicka i svart överst och rosa huvudband med hand på tunga och läppar">
            <a:extLst>
              <a:ext uri="{FF2B5EF4-FFF2-40B4-BE49-F238E27FC236}">
                <a16:creationId xmlns:a16="http://schemas.microsoft.com/office/drawing/2014/main" id="{6EC46AE3-68A3-E849-84D2-82F9D391D2A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999" r="10381"/>
          <a:stretch/>
        </p:blipFill>
        <p:spPr>
          <a:xfrm>
            <a:off x="1852417" y="4351277"/>
            <a:ext cx="253303" cy="246095"/>
          </a:xfrm>
          <a:prstGeom prst="ellipse">
            <a:avLst/>
          </a:prstGeom>
        </p:spPr>
      </p:pic>
      <p:pic>
        <p:nvPicPr>
          <p:cNvPr id="139" name="Bildobjekt 138" descr="Man med ansikts hår">
            <a:extLst>
              <a:ext uri="{FF2B5EF4-FFF2-40B4-BE49-F238E27FC236}">
                <a16:creationId xmlns:a16="http://schemas.microsoft.com/office/drawing/2014/main" id="{4C7762D3-1613-2D49-AE9A-C6CE1D1095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2358" t="3282" r="29003" b="6450"/>
          <a:stretch/>
        </p:blipFill>
        <p:spPr>
          <a:xfrm>
            <a:off x="1145651" y="4312980"/>
            <a:ext cx="244483" cy="250899"/>
          </a:xfrm>
          <a:prstGeom prst="ellipse">
            <a:avLst/>
          </a:prstGeom>
        </p:spPr>
      </p:pic>
      <p:sp>
        <p:nvSpPr>
          <p:cNvPr id="140" name="textruta 139">
            <a:extLst>
              <a:ext uri="{FF2B5EF4-FFF2-40B4-BE49-F238E27FC236}">
                <a16:creationId xmlns:a16="http://schemas.microsoft.com/office/drawing/2014/main" id="{1AB6FBCD-3E6D-9043-9989-E38AA1A19345}"/>
              </a:ext>
            </a:extLst>
          </p:cNvPr>
          <p:cNvSpPr txBox="1"/>
          <p:nvPr/>
        </p:nvSpPr>
        <p:spPr>
          <a:xfrm>
            <a:off x="1007454" y="3538036"/>
            <a:ext cx="119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Resultatet från FIFA turneringen</a:t>
            </a:r>
          </a:p>
        </p:txBody>
      </p:sp>
      <p:sp>
        <p:nvSpPr>
          <p:cNvPr id="141" name="textruta 140">
            <a:extLst>
              <a:ext uri="{FF2B5EF4-FFF2-40B4-BE49-F238E27FC236}">
                <a16:creationId xmlns:a16="http://schemas.microsoft.com/office/drawing/2014/main" id="{6A6E8BAC-348E-0542-8818-13DFFA587C1F}"/>
              </a:ext>
            </a:extLst>
          </p:cNvPr>
          <p:cNvSpPr txBox="1"/>
          <p:nvPr/>
        </p:nvSpPr>
        <p:spPr>
          <a:xfrm>
            <a:off x="2337855" y="3552533"/>
            <a:ext cx="119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Nu kan du beställa kläderna!</a:t>
            </a:r>
          </a:p>
        </p:txBody>
      </p:sp>
      <p:pic>
        <p:nvPicPr>
          <p:cNvPr id="146" name="Bild 145" descr="Keps med hel fyllning">
            <a:extLst>
              <a:ext uri="{FF2B5EF4-FFF2-40B4-BE49-F238E27FC236}">
                <a16:creationId xmlns:a16="http://schemas.microsoft.com/office/drawing/2014/main" id="{0C3F8D0C-7E2A-FF43-A9DD-9523D62914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721845">
            <a:off x="2891253" y="3825150"/>
            <a:ext cx="584160" cy="584160"/>
          </a:xfrm>
          <a:prstGeom prst="rect">
            <a:avLst/>
          </a:prstGeom>
        </p:spPr>
      </p:pic>
      <p:pic>
        <p:nvPicPr>
          <p:cNvPr id="148" name="Bild 147" descr="Långärmad tröja med hel fyllning">
            <a:extLst>
              <a:ext uri="{FF2B5EF4-FFF2-40B4-BE49-F238E27FC236}">
                <a16:creationId xmlns:a16="http://schemas.microsoft.com/office/drawing/2014/main" id="{B37B0238-D09F-8F43-8BB0-BCB4BFBE6A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064664">
            <a:off x="2426675" y="4049622"/>
            <a:ext cx="511078" cy="511078"/>
          </a:xfrm>
          <a:prstGeom prst="rect">
            <a:avLst/>
          </a:prstGeom>
        </p:spPr>
      </p:pic>
      <p:sp>
        <p:nvSpPr>
          <p:cNvPr id="149" name="textruta 148">
            <a:extLst>
              <a:ext uri="{FF2B5EF4-FFF2-40B4-BE49-F238E27FC236}">
                <a16:creationId xmlns:a16="http://schemas.microsoft.com/office/drawing/2014/main" id="{37B032D6-2554-BD47-A5FB-4F37ACBA4A91}"/>
              </a:ext>
            </a:extLst>
          </p:cNvPr>
          <p:cNvSpPr txBox="1"/>
          <p:nvPr/>
        </p:nvSpPr>
        <p:spPr>
          <a:xfrm>
            <a:off x="2887641" y="4480060"/>
            <a:ext cx="6050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Beställ här</a:t>
            </a:r>
          </a:p>
        </p:txBody>
      </p:sp>
      <p:pic>
        <p:nvPicPr>
          <p:cNvPr id="150" name="Bild 149" descr="Högerpil kontur">
            <a:extLst>
              <a:ext uri="{FF2B5EF4-FFF2-40B4-BE49-F238E27FC236}">
                <a16:creationId xmlns:a16="http://schemas.microsoft.com/office/drawing/2014/main" id="{F9ED8172-201E-3840-BC10-A92F8DC18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1724" y="4521477"/>
            <a:ext cx="152459" cy="113461"/>
          </a:xfrm>
          <a:prstGeom prst="rect">
            <a:avLst/>
          </a:prstGeom>
        </p:spPr>
      </p:pic>
      <p:pic>
        <p:nvPicPr>
          <p:cNvPr id="151" name="Bild 150" descr="Högerpil kontur">
            <a:extLst>
              <a:ext uri="{FF2B5EF4-FFF2-40B4-BE49-F238E27FC236}">
                <a16:creationId xmlns:a16="http://schemas.microsoft.com/office/drawing/2014/main" id="{18B45CCD-98E3-4C4E-8326-7AA1A6048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774" y="5775783"/>
            <a:ext cx="265466" cy="265466"/>
          </a:xfrm>
          <a:prstGeom prst="rect">
            <a:avLst/>
          </a:prstGeom>
        </p:spPr>
      </p:pic>
      <p:sp>
        <p:nvSpPr>
          <p:cNvPr id="152" name="textruta 151">
            <a:extLst>
              <a:ext uri="{FF2B5EF4-FFF2-40B4-BE49-F238E27FC236}">
                <a16:creationId xmlns:a16="http://schemas.microsoft.com/office/drawing/2014/main" id="{91E85CB2-9E30-A747-AFD8-B9446D54B059}"/>
              </a:ext>
            </a:extLst>
          </p:cNvPr>
          <p:cNvSpPr txBox="1"/>
          <p:nvPr/>
        </p:nvSpPr>
        <p:spPr>
          <a:xfrm>
            <a:off x="2375830" y="5789877"/>
            <a:ext cx="77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Anmäl dig</a:t>
            </a:r>
          </a:p>
        </p:txBody>
      </p:sp>
      <p:sp>
        <p:nvSpPr>
          <p:cNvPr id="153" name="textruta 152">
            <a:extLst>
              <a:ext uri="{FF2B5EF4-FFF2-40B4-BE49-F238E27FC236}">
                <a16:creationId xmlns:a16="http://schemas.microsoft.com/office/drawing/2014/main" id="{8D71ED22-DC49-D148-8DC8-70C590561A22}"/>
              </a:ext>
            </a:extLst>
          </p:cNvPr>
          <p:cNvSpPr txBox="1"/>
          <p:nvPr/>
        </p:nvSpPr>
        <p:spPr>
          <a:xfrm>
            <a:off x="2388804" y="5357525"/>
            <a:ext cx="51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LOL</a:t>
            </a:r>
          </a:p>
        </p:txBody>
      </p:sp>
      <p:sp>
        <p:nvSpPr>
          <p:cNvPr id="154" name="textruta 153">
            <a:extLst>
              <a:ext uri="{FF2B5EF4-FFF2-40B4-BE49-F238E27FC236}">
                <a16:creationId xmlns:a16="http://schemas.microsoft.com/office/drawing/2014/main" id="{165FA7EC-4FE2-0441-91B0-CE15E2F01244}"/>
              </a:ext>
            </a:extLst>
          </p:cNvPr>
          <p:cNvSpPr txBox="1"/>
          <p:nvPr/>
        </p:nvSpPr>
        <p:spPr>
          <a:xfrm>
            <a:off x="3063301" y="5361824"/>
            <a:ext cx="308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8</a:t>
            </a:r>
          </a:p>
        </p:txBody>
      </p:sp>
      <p:pic>
        <p:nvPicPr>
          <p:cNvPr id="155" name="Bild 154" descr="Användare med hel fyllning">
            <a:extLst>
              <a:ext uri="{FF2B5EF4-FFF2-40B4-BE49-F238E27FC236}">
                <a16:creationId xmlns:a16="http://schemas.microsoft.com/office/drawing/2014/main" id="{F0A23F37-40C5-454F-912D-73B42BB36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780" y="5369166"/>
            <a:ext cx="205857" cy="205857"/>
          </a:xfrm>
          <a:prstGeom prst="rect">
            <a:avLst/>
          </a:prstGeom>
        </p:spPr>
      </p:pic>
      <p:sp>
        <p:nvSpPr>
          <p:cNvPr id="156" name="textruta 155">
            <a:extLst>
              <a:ext uri="{FF2B5EF4-FFF2-40B4-BE49-F238E27FC236}">
                <a16:creationId xmlns:a16="http://schemas.microsoft.com/office/drawing/2014/main" id="{E5AB5CEE-3A2C-C54F-90A0-7EA48B368DF4}"/>
              </a:ext>
            </a:extLst>
          </p:cNvPr>
          <p:cNvSpPr txBox="1"/>
          <p:nvPr/>
        </p:nvSpPr>
        <p:spPr>
          <a:xfrm>
            <a:off x="2997099" y="5514641"/>
            <a:ext cx="35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7 OKT</a:t>
            </a:r>
          </a:p>
        </p:txBody>
      </p:sp>
      <p:pic>
        <p:nvPicPr>
          <p:cNvPr id="157" name="Bild 156" descr="Dagskalender med hel fyllning">
            <a:extLst>
              <a:ext uri="{FF2B5EF4-FFF2-40B4-BE49-F238E27FC236}">
                <a16:creationId xmlns:a16="http://schemas.microsoft.com/office/drawing/2014/main" id="{9EE8DFF6-D783-AE4B-96E0-B6C72F6D8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9015" y="5585119"/>
            <a:ext cx="176106" cy="176106"/>
          </a:xfrm>
          <a:prstGeom prst="rect">
            <a:avLst/>
          </a:prstGeom>
        </p:spPr>
      </p:pic>
      <p:pic>
        <p:nvPicPr>
          <p:cNvPr id="158" name="Bild 157" descr="Högerpil kontur">
            <a:extLst>
              <a:ext uri="{FF2B5EF4-FFF2-40B4-BE49-F238E27FC236}">
                <a16:creationId xmlns:a16="http://schemas.microsoft.com/office/drawing/2014/main" id="{61F50B72-8D5F-494C-99D0-690E610AF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9264" y="5764025"/>
            <a:ext cx="265466" cy="265466"/>
          </a:xfrm>
          <a:prstGeom prst="rect">
            <a:avLst/>
          </a:prstGeom>
        </p:spPr>
      </p:pic>
      <p:sp>
        <p:nvSpPr>
          <p:cNvPr id="159" name="textruta 158">
            <a:extLst>
              <a:ext uri="{FF2B5EF4-FFF2-40B4-BE49-F238E27FC236}">
                <a16:creationId xmlns:a16="http://schemas.microsoft.com/office/drawing/2014/main" id="{2AA5143D-62E5-C24D-A913-9FF3C0126D97}"/>
              </a:ext>
            </a:extLst>
          </p:cNvPr>
          <p:cNvSpPr txBox="1"/>
          <p:nvPr/>
        </p:nvSpPr>
        <p:spPr>
          <a:xfrm>
            <a:off x="3678320" y="5778119"/>
            <a:ext cx="77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Anmäl dig</a:t>
            </a:r>
          </a:p>
        </p:txBody>
      </p:sp>
      <p:sp>
        <p:nvSpPr>
          <p:cNvPr id="160" name="textruta 159">
            <a:extLst>
              <a:ext uri="{FF2B5EF4-FFF2-40B4-BE49-F238E27FC236}">
                <a16:creationId xmlns:a16="http://schemas.microsoft.com/office/drawing/2014/main" id="{B3280C50-197F-8E45-9B84-29F17FECE970}"/>
              </a:ext>
            </a:extLst>
          </p:cNvPr>
          <p:cNvSpPr txBox="1"/>
          <p:nvPr/>
        </p:nvSpPr>
        <p:spPr>
          <a:xfrm>
            <a:off x="3691294" y="5345767"/>
            <a:ext cx="51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WOW</a:t>
            </a:r>
          </a:p>
        </p:txBody>
      </p:sp>
      <p:sp>
        <p:nvSpPr>
          <p:cNvPr id="161" name="textruta 160">
            <a:extLst>
              <a:ext uri="{FF2B5EF4-FFF2-40B4-BE49-F238E27FC236}">
                <a16:creationId xmlns:a16="http://schemas.microsoft.com/office/drawing/2014/main" id="{CD36A6F1-0BA8-6F43-A886-B23F784ABA27}"/>
              </a:ext>
            </a:extLst>
          </p:cNvPr>
          <p:cNvSpPr txBox="1"/>
          <p:nvPr/>
        </p:nvSpPr>
        <p:spPr>
          <a:xfrm>
            <a:off x="4365791" y="5350066"/>
            <a:ext cx="308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4</a:t>
            </a:r>
          </a:p>
        </p:txBody>
      </p:sp>
      <p:pic>
        <p:nvPicPr>
          <p:cNvPr id="162" name="Bild 161" descr="Användare med hel fyllning">
            <a:extLst>
              <a:ext uri="{FF2B5EF4-FFF2-40B4-BE49-F238E27FC236}">
                <a16:creationId xmlns:a16="http://schemas.microsoft.com/office/drawing/2014/main" id="{683F1C9F-6AF6-7E44-966A-54058BCDD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9270" y="5357408"/>
            <a:ext cx="205857" cy="205857"/>
          </a:xfrm>
          <a:prstGeom prst="rect">
            <a:avLst/>
          </a:prstGeom>
        </p:spPr>
      </p:pic>
      <p:sp>
        <p:nvSpPr>
          <p:cNvPr id="163" name="textruta 162">
            <a:extLst>
              <a:ext uri="{FF2B5EF4-FFF2-40B4-BE49-F238E27FC236}">
                <a16:creationId xmlns:a16="http://schemas.microsoft.com/office/drawing/2014/main" id="{9CF3D997-9226-A140-A21F-A3B60479083B}"/>
              </a:ext>
            </a:extLst>
          </p:cNvPr>
          <p:cNvSpPr txBox="1"/>
          <p:nvPr/>
        </p:nvSpPr>
        <p:spPr>
          <a:xfrm>
            <a:off x="4299589" y="5502883"/>
            <a:ext cx="35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11 OKT</a:t>
            </a:r>
          </a:p>
        </p:txBody>
      </p:sp>
      <p:pic>
        <p:nvPicPr>
          <p:cNvPr id="164" name="Bild 163" descr="Dagskalender med hel fyllning">
            <a:extLst>
              <a:ext uri="{FF2B5EF4-FFF2-40B4-BE49-F238E27FC236}">
                <a16:creationId xmlns:a16="http://schemas.microsoft.com/office/drawing/2014/main" id="{49B4D9A8-9BC5-384F-807D-F8A3C6B71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505" y="5573361"/>
            <a:ext cx="176106" cy="176106"/>
          </a:xfrm>
          <a:prstGeom prst="rect">
            <a:avLst/>
          </a:prstGeom>
        </p:spPr>
      </p:pic>
      <p:pic>
        <p:nvPicPr>
          <p:cNvPr id="165" name="Bildobjekt 164">
            <a:extLst>
              <a:ext uri="{FF2B5EF4-FFF2-40B4-BE49-F238E27FC236}">
                <a16:creationId xmlns:a16="http://schemas.microsoft.com/office/drawing/2014/main" id="{965BB0C0-B578-8C40-9989-760BBC341D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80684"/>
          <a:stretch/>
        </p:blipFill>
        <p:spPr>
          <a:xfrm>
            <a:off x="1143062" y="434657"/>
            <a:ext cx="2442118" cy="471724"/>
          </a:xfrm>
          <a:prstGeom prst="rect">
            <a:avLst/>
          </a:prstGeom>
        </p:spPr>
      </p:pic>
      <p:sp>
        <p:nvSpPr>
          <p:cNvPr id="105" name="Frihandsfigur 104">
            <a:extLst>
              <a:ext uri="{FF2B5EF4-FFF2-40B4-BE49-F238E27FC236}">
                <a16:creationId xmlns:a16="http://schemas.microsoft.com/office/drawing/2014/main" id="{F1577237-FA5C-BC41-9A7A-8E08AE257A11}"/>
              </a:ext>
            </a:extLst>
          </p:cNvPr>
          <p:cNvSpPr/>
          <p:nvPr/>
        </p:nvSpPr>
        <p:spPr>
          <a:xfrm>
            <a:off x="757008" y="5913764"/>
            <a:ext cx="3144644" cy="943460"/>
          </a:xfrm>
          <a:custGeom>
            <a:avLst/>
            <a:gdLst>
              <a:gd name="connsiteX0" fmla="*/ 0 w 3144644"/>
              <a:gd name="connsiteY0" fmla="*/ 0 h 943460"/>
              <a:gd name="connsiteX1" fmla="*/ 3144644 w 3144644"/>
              <a:gd name="connsiteY1" fmla="*/ 0 h 943460"/>
              <a:gd name="connsiteX2" fmla="*/ 3144644 w 3144644"/>
              <a:gd name="connsiteY2" fmla="*/ 603996 h 943460"/>
              <a:gd name="connsiteX3" fmla="*/ 2805180 w 3144644"/>
              <a:gd name="connsiteY3" fmla="*/ 943460 h 943460"/>
              <a:gd name="connsiteX4" fmla="*/ 339464 w 3144644"/>
              <a:gd name="connsiteY4" fmla="*/ 943460 h 943460"/>
              <a:gd name="connsiteX5" fmla="*/ 0 w 3144644"/>
              <a:gd name="connsiteY5" fmla="*/ 603996 h 94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4644" h="943460">
                <a:moveTo>
                  <a:pt x="0" y="0"/>
                </a:moveTo>
                <a:lnTo>
                  <a:pt x="3144644" y="0"/>
                </a:lnTo>
                <a:lnTo>
                  <a:pt x="3144644" y="603996"/>
                </a:lnTo>
                <a:cubicBezTo>
                  <a:pt x="3144644" y="791477"/>
                  <a:pt x="2992661" y="943460"/>
                  <a:pt x="2805180" y="943460"/>
                </a:cubicBezTo>
                <a:lnTo>
                  <a:pt x="339464" y="943460"/>
                </a:lnTo>
                <a:cubicBezTo>
                  <a:pt x="151983" y="943460"/>
                  <a:pt x="0" y="791477"/>
                  <a:pt x="0" y="603996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pic>
        <p:nvPicPr>
          <p:cNvPr id="106" name="Bildobjekt 105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98A5DDFE-0C03-6E48-ABF4-2B11AB8E78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1111" t="91050" r="6543" b="3160"/>
          <a:stretch/>
        </p:blipFill>
        <p:spPr>
          <a:xfrm>
            <a:off x="2833492" y="6139654"/>
            <a:ext cx="847492" cy="456687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pic>
        <p:nvPicPr>
          <p:cNvPr id="107" name="Bildobjekt 106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0CEB6F41-D2F8-8E44-95B3-B3E8BAD42489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62618" t="90915" r="25036" b="3147"/>
          <a:stretch>
            <a:fillRect/>
          </a:stretch>
        </p:blipFill>
        <p:spPr>
          <a:xfrm>
            <a:off x="1774126" y="6139654"/>
            <a:ext cx="847492" cy="468351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pic>
        <p:nvPicPr>
          <p:cNvPr id="108" name="Platshållare för innehåll 107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427A5ACA-DAAC-6C44-A649-529A71C8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2"/>
          <a:srcRect l="48163" t="91056" r="39491" b="3006"/>
          <a:stretch>
            <a:fillRect/>
          </a:stretch>
        </p:blipFill>
        <p:spPr>
          <a:xfrm>
            <a:off x="893140" y="6139654"/>
            <a:ext cx="847492" cy="468351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714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ktangel med rundade hörn 97">
            <a:extLst>
              <a:ext uri="{FF2B5EF4-FFF2-40B4-BE49-F238E27FC236}">
                <a16:creationId xmlns:a16="http://schemas.microsoft.com/office/drawing/2014/main" id="{C678A718-8BB8-C741-99CA-38846BB8E1E8}"/>
              </a:ext>
            </a:extLst>
          </p:cNvPr>
          <p:cNvSpPr/>
          <p:nvPr/>
        </p:nvSpPr>
        <p:spPr>
          <a:xfrm>
            <a:off x="757008" y="193964"/>
            <a:ext cx="3144644" cy="6664036"/>
          </a:xfrm>
          <a:prstGeom prst="roundRect">
            <a:avLst>
              <a:gd name="adj" fmla="val 10795"/>
            </a:avLst>
          </a:prstGeom>
          <a:solidFill>
            <a:srgbClr val="21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6" name="Rektangel med rundade hörn 115">
            <a:extLst>
              <a:ext uri="{FF2B5EF4-FFF2-40B4-BE49-F238E27FC236}">
                <a16:creationId xmlns:a16="http://schemas.microsoft.com/office/drawing/2014/main" id="{E7812609-C2D5-AF43-B2D4-4CEBEB315364}"/>
              </a:ext>
            </a:extLst>
          </p:cNvPr>
          <p:cNvSpPr/>
          <p:nvPr/>
        </p:nvSpPr>
        <p:spPr>
          <a:xfrm>
            <a:off x="7925168" y="3152677"/>
            <a:ext cx="1237806" cy="1187988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7" name="Rektangel med rundade hörn 116">
            <a:extLst>
              <a:ext uri="{FF2B5EF4-FFF2-40B4-BE49-F238E27FC236}">
                <a16:creationId xmlns:a16="http://schemas.microsoft.com/office/drawing/2014/main" id="{6E64FBE6-6CD6-C44D-A1D5-373EAB93CA0F}"/>
              </a:ext>
            </a:extLst>
          </p:cNvPr>
          <p:cNvSpPr/>
          <p:nvPr/>
        </p:nvSpPr>
        <p:spPr>
          <a:xfrm>
            <a:off x="9262813" y="3158600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8" name="textruta 117">
            <a:extLst>
              <a:ext uri="{FF2B5EF4-FFF2-40B4-BE49-F238E27FC236}">
                <a16:creationId xmlns:a16="http://schemas.microsoft.com/office/drawing/2014/main" id="{0D5D8B0A-1DA6-3741-B2C7-49C60E67520E}"/>
              </a:ext>
            </a:extLst>
          </p:cNvPr>
          <p:cNvSpPr txBox="1"/>
          <p:nvPr/>
        </p:nvSpPr>
        <p:spPr>
          <a:xfrm>
            <a:off x="2168206" y="1121106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b="1" dirty="0">
                <a:solidFill>
                  <a:srgbClr val="E8DACC"/>
                </a:solidFill>
              </a:rPr>
              <a:t>Status: ONLINE</a:t>
            </a:r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FE57FDAB-B675-4F4E-8479-C6259B345172}"/>
              </a:ext>
            </a:extLst>
          </p:cNvPr>
          <p:cNvGrpSpPr/>
          <p:nvPr/>
        </p:nvGrpSpPr>
        <p:grpSpPr>
          <a:xfrm>
            <a:off x="8674716" y="4561128"/>
            <a:ext cx="1068160" cy="72001"/>
            <a:chOff x="2006563" y="3005018"/>
            <a:chExt cx="1068160" cy="72001"/>
          </a:xfrm>
        </p:grpSpPr>
        <p:sp>
          <p:nvSpPr>
            <p:cNvPr id="120" name="Ellips 119">
              <a:extLst>
                <a:ext uri="{FF2B5EF4-FFF2-40B4-BE49-F238E27FC236}">
                  <a16:creationId xmlns:a16="http://schemas.microsoft.com/office/drawing/2014/main" id="{395820A9-F93F-A44A-B618-7F89548A2FC5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1" name="Ellips 120">
              <a:extLst>
                <a:ext uri="{FF2B5EF4-FFF2-40B4-BE49-F238E27FC236}">
                  <a16:creationId xmlns:a16="http://schemas.microsoft.com/office/drawing/2014/main" id="{4DF3DD96-360B-FD40-A22E-39EFA4647E97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2" name="Ellips 121">
              <a:extLst>
                <a:ext uri="{FF2B5EF4-FFF2-40B4-BE49-F238E27FC236}">
                  <a16:creationId xmlns:a16="http://schemas.microsoft.com/office/drawing/2014/main" id="{96E57333-1639-6749-B979-7EC05386B600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3" name="Ellips 122">
              <a:extLst>
                <a:ext uri="{FF2B5EF4-FFF2-40B4-BE49-F238E27FC236}">
                  <a16:creationId xmlns:a16="http://schemas.microsoft.com/office/drawing/2014/main" id="{249DBCE0-A78C-684B-A092-B8BA4E9B8C60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Ellips 123">
              <a:extLst>
                <a:ext uri="{FF2B5EF4-FFF2-40B4-BE49-F238E27FC236}">
                  <a16:creationId xmlns:a16="http://schemas.microsoft.com/office/drawing/2014/main" id="{87617890-4AF4-D140-A3FE-6D05E00B6E31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5" name="Ellips 124">
              <a:extLst>
                <a:ext uri="{FF2B5EF4-FFF2-40B4-BE49-F238E27FC236}">
                  <a16:creationId xmlns:a16="http://schemas.microsoft.com/office/drawing/2014/main" id="{02EECC52-6E89-184D-BA23-C894EECFBE4D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26" name="Rektangel med rundade hörn 125">
            <a:extLst>
              <a:ext uri="{FF2B5EF4-FFF2-40B4-BE49-F238E27FC236}">
                <a16:creationId xmlns:a16="http://schemas.microsoft.com/office/drawing/2014/main" id="{2E3D4E79-8AD1-D34E-82D0-885799094CDD}"/>
              </a:ext>
            </a:extLst>
          </p:cNvPr>
          <p:cNvSpPr/>
          <p:nvPr/>
        </p:nvSpPr>
        <p:spPr>
          <a:xfrm>
            <a:off x="10595625" y="3152677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87C271F0-F196-3F4C-896A-E33ACC9FEF38}"/>
              </a:ext>
            </a:extLst>
          </p:cNvPr>
          <p:cNvSpPr txBox="1"/>
          <p:nvPr/>
        </p:nvSpPr>
        <p:spPr>
          <a:xfrm>
            <a:off x="2312382" y="637864"/>
            <a:ext cx="123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Starlord</a:t>
            </a:r>
          </a:p>
        </p:txBody>
      </p:sp>
      <p:sp>
        <p:nvSpPr>
          <p:cNvPr id="23" name="Rektangel med rundade hörn 22">
            <a:extLst>
              <a:ext uri="{FF2B5EF4-FFF2-40B4-BE49-F238E27FC236}">
                <a16:creationId xmlns:a16="http://schemas.microsoft.com/office/drawing/2014/main" id="{50C7952C-76C1-D846-A2CA-500658C6F724}"/>
              </a:ext>
            </a:extLst>
          </p:cNvPr>
          <p:cNvSpPr/>
          <p:nvPr/>
        </p:nvSpPr>
        <p:spPr>
          <a:xfrm>
            <a:off x="7925168" y="1671035"/>
            <a:ext cx="1237806" cy="1187988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ktangel med rundade hörn 24">
            <a:extLst>
              <a:ext uri="{FF2B5EF4-FFF2-40B4-BE49-F238E27FC236}">
                <a16:creationId xmlns:a16="http://schemas.microsoft.com/office/drawing/2014/main" id="{B3B4A6BE-DA1B-0C43-B4F4-6116812EC336}"/>
              </a:ext>
            </a:extLst>
          </p:cNvPr>
          <p:cNvSpPr/>
          <p:nvPr/>
        </p:nvSpPr>
        <p:spPr>
          <a:xfrm>
            <a:off x="9262813" y="1676958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7" name="Grupp 26">
            <a:extLst>
              <a:ext uri="{FF2B5EF4-FFF2-40B4-BE49-F238E27FC236}">
                <a16:creationId xmlns:a16="http://schemas.microsoft.com/office/drawing/2014/main" id="{FA758954-E1C5-8241-806A-B8084EE809F0}"/>
              </a:ext>
            </a:extLst>
          </p:cNvPr>
          <p:cNvGrpSpPr/>
          <p:nvPr/>
        </p:nvGrpSpPr>
        <p:grpSpPr>
          <a:xfrm>
            <a:off x="8674716" y="2927874"/>
            <a:ext cx="1068160" cy="72001"/>
            <a:chOff x="2006563" y="3005018"/>
            <a:chExt cx="1068160" cy="72001"/>
          </a:xfrm>
        </p:grpSpPr>
        <p:sp>
          <p:nvSpPr>
            <p:cNvPr id="28" name="Ellips 27">
              <a:extLst>
                <a:ext uri="{FF2B5EF4-FFF2-40B4-BE49-F238E27FC236}">
                  <a16:creationId xmlns:a16="http://schemas.microsoft.com/office/drawing/2014/main" id="{142D0667-C87F-1A4B-9E2B-152C50D3E02B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Ellips 28">
              <a:extLst>
                <a:ext uri="{FF2B5EF4-FFF2-40B4-BE49-F238E27FC236}">
                  <a16:creationId xmlns:a16="http://schemas.microsoft.com/office/drawing/2014/main" id="{FA4C9807-8145-6E4E-9B50-BBAF3495134C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Ellips 29">
              <a:extLst>
                <a:ext uri="{FF2B5EF4-FFF2-40B4-BE49-F238E27FC236}">
                  <a16:creationId xmlns:a16="http://schemas.microsoft.com/office/drawing/2014/main" id="{FDEEA8C1-6F5E-FE42-99C8-1BF0B0FD7546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Ellips 30">
              <a:extLst>
                <a:ext uri="{FF2B5EF4-FFF2-40B4-BE49-F238E27FC236}">
                  <a16:creationId xmlns:a16="http://schemas.microsoft.com/office/drawing/2014/main" id="{50D204EE-540D-9842-95AB-F4950A9EACAA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Ellips 31">
              <a:extLst>
                <a:ext uri="{FF2B5EF4-FFF2-40B4-BE49-F238E27FC236}">
                  <a16:creationId xmlns:a16="http://schemas.microsoft.com/office/drawing/2014/main" id="{3ECC88FD-8CBC-444D-AEC4-59A78C8E1BB4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3" name="Ellips 32">
              <a:extLst>
                <a:ext uri="{FF2B5EF4-FFF2-40B4-BE49-F238E27FC236}">
                  <a16:creationId xmlns:a16="http://schemas.microsoft.com/office/drawing/2014/main" id="{B4CEC3D5-24FA-3444-A581-67A4F7CCDB15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38" name="Bild 37" descr="Högerpil kontur">
            <a:extLst>
              <a:ext uri="{FF2B5EF4-FFF2-40B4-BE49-F238E27FC236}">
                <a16:creationId xmlns:a16="http://schemas.microsoft.com/office/drawing/2014/main" id="{6F323A44-94D2-9A40-8184-C9D01004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4880" y="3641817"/>
            <a:ext cx="265466" cy="265466"/>
          </a:xfrm>
          <a:prstGeom prst="rect">
            <a:avLst/>
          </a:prstGeom>
        </p:spPr>
      </p:pic>
      <p:sp>
        <p:nvSpPr>
          <p:cNvPr id="136" name="textruta 135">
            <a:extLst>
              <a:ext uri="{FF2B5EF4-FFF2-40B4-BE49-F238E27FC236}">
                <a16:creationId xmlns:a16="http://schemas.microsoft.com/office/drawing/2014/main" id="{C9F6EB2C-FD23-0E4C-B6C1-4068039BB16D}"/>
              </a:ext>
            </a:extLst>
          </p:cNvPr>
          <p:cNvSpPr txBox="1"/>
          <p:nvPr/>
        </p:nvSpPr>
        <p:spPr>
          <a:xfrm>
            <a:off x="8003936" y="3655911"/>
            <a:ext cx="77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Anmäl dig</a:t>
            </a:r>
          </a:p>
        </p:txBody>
      </p:sp>
      <p:sp>
        <p:nvSpPr>
          <p:cNvPr id="115" name="Rektangel med rundade hörn 114">
            <a:extLst>
              <a:ext uri="{FF2B5EF4-FFF2-40B4-BE49-F238E27FC236}">
                <a16:creationId xmlns:a16="http://schemas.microsoft.com/office/drawing/2014/main" id="{7926D8C1-48CA-C041-A88E-2810219C7CEF}"/>
              </a:ext>
            </a:extLst>
          </p:cNvPr>
          <p:cNvSpPr/>
          <p:nvPr/>
        </p:nvSpPr>
        <p:spPr>
          <a:xfrm>
            <a:off x="10595625" y="1671035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7" name="Ellips 126">
            <a:extLst>
              <a:ext uri="{FF2B5EF4-FFF2-40B4-BE49-F238E27FC236}">
                <a16:creationId xmlns:a16="http://schemas.microsoft.com/office/drawing/2014/main" id="{8E0C60E9-116E-8947-B99C-FD2E7FC0C3A0}"/>
              </a:ext>
            </a:extLst>
          </p:cNvPr>
          <p:cNvSpPr/>
          <p:nvPr/>
        </p:nvSpPr>
        <p:spPr>
          <a:xfrm>
            <a:off x="11401299" y="4005850"/>
            <a:ext cx="151726" cy="1447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Ellips 127">
            <a:extLst>
              <a:ext uri="{FF2B5EF4-FFF2-40B4-BE49-F238E27FC236}">
                <a16:creationId xmlns:a16="http://schemas.microsoft.com/office/drawing/2014/main" id="{AB888872-A343-AE4F-8DBB-A810C27BA740}"/>
              </a:ext>
            </a:extLst>
          </p:cNvPr>
          <p:cNvSpPr/>
          <p:nvPr/>
        </p:nvSpPr>
        <p:spPr>
          <a:xfrm>
            <a:off x="11543189" y="3895500"/>
            <a:ext cx="151726" cy="1447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Ellips 128">
            <a:extLst>
              <a:ext uri="{FF2B5EF4-FFF2-40B4-BE49-F238E27FC236}">
                <a16:creationId xmlns:a16="http://schemas.microsoft.com/office/drawing/2014/main" id="{EED0085C-19A8-C14C-8B2D-5AA02E886F31}"/>
              </a:ext>
            </a:extLst>
          </p:cNvPr>
          <p:cNvSpPr/>
          <p:nvPr/>
        </p:nvSpPr>
        <p:spPr>
          <a:xfrm>
            <a:off x="11574719" y="4074170"/>
            <a:ext cx="151726" cy="1447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textruta 129">
            <a:extLst>
              <a:ext uri="{FF2B5EF4-FFF2-40B4-BE49-F238E27FC236}">
                <a16:creationId xmlns:a16="http://schemas.microsoft.com/office/drawing/2014/main" id="{77F0183C-62A9-BA4B-B96C-7FAAEECB9FDF}"/>
              </a:ext>
            </a:extLst>
          </p:cNvPr>
          <p:cNvSpPr txBox="1"/>
          <p:nvPr/>
        </p:nvSpPr>
        <p:spPr>
          <a:xfrm>
            <a:off x="8016910" y="3223559"/>
            <a:ext cx="51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FIFA</a:t>
            </a:r>
          </a:p>
        </p:txBody>
      </p:sp>
      <p:sp>
        <p:nvSpPr>
          <p:cNvPr id="131" name="textruta 130">
            <a:extLst>
              <a:ext uri="{FF2B5EF4-FFF2-40B4-BE49-F238E27FC236}">
                <a16:creationId xmlns:a16="http://schemas.microsoft.com/office/drawing/2014/main" id="{FE87092A-31A9-3D45-A025-09AEF2861C9D}"/>
              </a:ext>
            </a:extLst>
          </p:cNvPr>
          <p:cNvSpPr txBox="1"/>
          <p:nvPr/>
        </p:nvSpPr>
        <p:spPr>
          <a:xfrm>
            <a:off x="8691407" y="3227858"/>
            <a:ext cx="308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pic>
        <p:nvPicPr>
          <p:cNvPr id="24" name="Bild 23" descr="Användare med hel fyllning">
            <a:extLst>
              <a:ext uri="{FF2B5EF4-FFF2-40B4-BE49-F238E27FC236}">
                <a16:creationId xmlns:a16="http://schemas.microsoft.com/office/drawing/2014/main" id="{46CF8618-945C-4D45-B40A-8FD0BF8F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4886" y="3235200"/>
            <a:ext cx="205857" cy="205857"/>
          </a:xfrm>
          <a:prstGeom prst="rect">
            <a:avLst/>
          </a:prstGeom>
        </p:spPr>
      </p:pic>
      <p:sp>
        <p:nvSpPr>
          <p:cNvPr id="132" name="textruta 131">
            <a:extLst>
              <a:ext uri="{FF2B5EF4-FFF2-40B4-BE49-F238E27FC236}">
                <a16:creationId xmlns:a16="http://schemas.microsoft.com/office/drawing/2014/main" id="{328D32BB-1C61-6748-84C2-414964A1E1DC}"/>
              </a:ext>
            </a:extLst>
          </p:cNvPr>
          <p:cNvSpPr txBox="1"/>
          <p:nvPr/>
        </p:nvSpPr>
        <p:spPr>
          <a:xfrm>
            <a:off x="8625205" y="3380675"/>
            <a:ext cx="35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 OKT</a:t>
            </a:r>
          </a:p>
        </p:txBody>
      </p:sp>
      <p:pic>
        <p:nvPicPr>
          <p:cNvPr id="35" name="Bild 34" descr="Dagskalender med hel fyllning">
            <a:extLst>
              <a:ext uri="{FF2B5EF4-FFF2-40B4-BE49-F238E27FC236}">
                <a16:creationId xmlns:a16="http://schemas.microsoft.com/office/drawing/2014/main" id="{12CCA1AB-7316-BD4B-886A-01C250D8A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7121" y="3451153"/>
            <a:ext cx="176106" cy="176106"/>
          </a:xfrm>
          <a:prstGeom prst="rect">
            <a:avLst/>
          </a:prstGeom>
        </p:spPr>
      </p:pic>
      <p:pic>
        <p:nvPicPr>
          <p:cNvPr id="47" name="Bild 46" descr="Krona med hel fyllning">
            <a:extLst>
              <a:ext uri="{FF2B5EF4-FFF2-40B4-BE49-F238E27FC236}">
                <a16:creationId xmlns:a16="http://schemas.microsoft.com/office/drawing/2014/main" id="{ED34C072-8326-CD46-83CB-44DB77A73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0300" y="2085259"/>
            <a:ext cx="286249" cy="286249"/>
          </a:xfrm>
          <a:prstGeom prst="rect">
            <a:avLst/>
          </a:prstGeom>
        </p:spPr>
      </p:pic>
      <p:pic>
        <p:nvPicPr>
          <p:cNvPr id="137" name="Bild 136" descr="Prispokal med hel fyllning">
            <a:extLst>
              <a:ext uri="{FF2B5EF4-FFF2-40B4-BE49-F238E27FC236}">
                <a16:creationId xmlns:a16="http://schemas.microsoft.com/office/drawing/2014/main" id="{160AB803-0056-BC41-A314-4BCC21D5C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6450" y="2305597"/>
            <a:ext cx="189153" cy="189153"/>
          </a:xfrm>
          <a:prstGeom prst="rect">
            <a:avLst/>
          </a:prstGeom>
        </p:spPr>
      </p:pic>
      <p:pic>
        <p:nvPicPr>
          <p:cNvPr id="138" name="Bild 137" descr="Prispokal med hel fyllning">
            <a:extLst>
              <a:ext uri="{FF2B5EF4-FFF2-40B4-BE49-F238E27FC236}">
                <a16:creationId xmlns:a16="http://schemas.microsoft.com/office/drawing/2014/main" id="{BA1631B1-CDEE-3C4A-8D36-4AFA9BB8E0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97206" y="2256609"/>
            <a:ext cx="189153" cy="189153"/>
          </a:xfrm>
          <a:prstGeom prst="rect">
            <a:avLst/>
          </a:prstGeom>
        </p:spPr>
      </p:pic>
      <p:pic>
        <p:nvPicPr>
          <p:cNvPr id="52" name="Bildobjekt 51" descr="Person med en näsa och en stor gul rock">
            <a:extLst>
              <a:ext uri="{FF2B5EF4-FFF2-40B4-BE49-F238E27FC236}">
                <a16:creationId xmlns:a16="http://schemas.microsoft.com/office/drawing/2014/main" id="{152E0427-F20E-3446-8450-A5CAD607249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323" t="2722" r="21167" b="17006"/>
          <a:stretch/>
        </p:blipFill>
        <p:spPr>
          <a:xfrm>
            <a:off x="959300" y="620130"/>
            <a:ext cx="1238572" cy="1238673"/>
          </a:xfrm>
          <a:prstGeom prst="ellipse">
            <a:avLst/>
          </a:prstGeom>
        </p:spPr>
      </p:pic>
      <p:pic>
        <p:nvPicPr>
          <p:cNvPr id="54" name="Bildobjekt 53" descr="Porträtt av flicka i svart överst och rosa huvudband med hand på tunga och läppar">
            <a:extLst>
              <a:ext uri="{FF2B5EF4-FFF2-40B4-BE49-F238E27FC236}">
                <a16:creationId xmlns:a16="http://schemas.microsoft.com/office/drawing/2014/main" id="{6EC46AE3-68A3-E849-84D2-82F9D391D2A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999" r="10381"/>
          <a:stretch/>
        </p:blipFill>
        <p:spPr>
          <a:xfrm>
            <a:off x="8777324" y="2502252"/>
            <a:ext cx="253303" cy="246095"/>
          </a:xfrm>
          <a:prstGeom prst="ellipse">
            <a:avLst/>
          </a:prstGeom>
        </p:spPr>
      </p:pic>
      <p:pic>
        <p:nvPicPr>
          <p:cNvPr id="139" name="Bildobjekt 138" descr="Man med ansikts hår">
            <a:extLst>
              <a:ext uri="{FF2B5EF4-FFF2-40B4-BE49-F238E27FC236}">
                <a16:creationId xmlns:a16="http://schemas.microsoft.com/office/drawing/2014/main" id="{4C7762D3-1613-2D49-AE9A-C6CE1D1095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2358" t="3282" r="29003" b="6450"/>
          <a:stretch/>
        </p:blipFill>
        <p:spPr>
          <a:xfrm>
            <a:off x="8070558" y="2463955"/>
            <a:ext cx="244483" cy="250899"/>
          </a:xfrm>
          <a:prstGeom prst="ellipse">
            <a:avLst/>
          </a:prstGeom>
        </p:spPr>
      </p:pic>
      <p:sp>
        <p:nvSpPr>
          <p:cNvPr id="140" name="textruta 139">
            <a:extLst>
              <a:ext uri="{FF2B5EF4-FFF2-40B4-BE49-F238E27FC236}">
                <a16:creationId xmlns:a16="http://schemas.microsoft.com/office/drawing/2014/main" id="{1AB6FBCD-3E6D-9043-9989-E38AA1A19345}"/>
              </a:ext>
            </a:extLst>
          </p:cNvPr>
          <p:cNvSpPr txBox="1"/>
          <p:nvPr/>
        </p:nvSpPr>
        <p:spPr>
          <a:xfrm>
            <a:off x="7932361" y="1689011"/>
            <a:ext cx="119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Resultatet från FIFA turneringen</a:t>
            </a:r>
          </a:p>
        </p:txBody>
      </p:sp>
      <p:sp>
        <p:nvSpPr>
          <p:cNvPr id="141" name="textruta 140">
            <a:extLst>
              <a:ext uri="{FF2B5EF4-FFF2-40B4-BE49-F238E27FC236}">
                <a16:creationId xmlns:a16="http://schemas.microsoft.com/office/drawing/2014/main" id="{6A6E8BAC-348E-0542-8818-13DFFA587C1F}"/>
              </a:ext>
            </a:extLst>
          </p:cNvPr>
          <p:cNvSpPr txBox="1"/>
          <p:nvPr/>
        </p:nvSpPr>
        <p:spPr>
          <a:xfrm>
            <a:off x="9262762" y="1703508"/>
            <a:ext cx="119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Nu kan du beställa kläderna!</a:t>
            </a:r>
          </a:p>
        </p:txBody>
      </p:sp>
      <p:pic>
        <p:nvPicPr>
          <p:cNvPr id="146" name="Bild 145" descr="Keps med hel fyllning">
            <a:extLst>
              <a:ext uri="{FF2B5EF4-FFF2-40B4-BE49-F238E27FC236}">
                <a16:creationId xmlns:a16="http://schemas.microsoft.com/office/drawing/2014/main" id="{0C3F8D0C-7E2A-FF43-A9DD-9523D62914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721845">
            <a:off x="9816160" y="1976125"/>
            <a:ext cx="584160" cy="584160"/>
          </a:xfrm>
          <a:prstGeom prst="rect">
            <a:avLst/>
          </a:prstGeom>
        </p:spPr>
      </p:pic>
      <p:pic>
        <p:nvPicPr>
          <p:cNvPr id="148" name="Bild 147" descr="Långärmad tröja med hel fyllning">
            <a:extLst>
              <a:ext uri="{FF2B5EF4-FFF2-40B4-BE49-F238E27FC236}">
                <a16:creationId xmlns:a16="http://schemas.microsoft.com/office/drawing/2014/main" id="{B37B0238-D09F-8F43-8BB0-BCB4BFBE6A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064664">
            <a:off x="9351582" y="2200597"/>
            <a:ext cx="511078" cy="511078"/>
          </a:xfrm>
          <a:prstGeom prst="rect">
            <a:avLst/>
          </a:prstGeom>
        </p:spPr>
      </p:pic>
      <p:sp>
        <p:nvSpPr>
          <p:cNvPr id="149" name="textruta 148">
            <a:extLst>
              <a:ext uri="{FF2B5EF4-FFF2-40B4-BE49-F238E27FC236}">
                <a16:creationId xmlns:a16="http://schemas.microsoft.com/office/drawing/2014/main" id="{37B032D6-2554-BD47-A5FB-4F37ACBA4A91}"/>
              </a:ext>
            </a:extLst>
          </p:cNvPr>
          <p:cNvSpPr txBox="1"/>
          <p:nvPr/>
        </p:nvSpPr>
        <p:spPr>
          <a:xfrm>
            <a:off x="9812548" y="2631035"/>
            <a:ext cx="6050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Beställ här</a:t>
            </a:r>
          </a:p>
        </p:txBody>
      </p:sp>
      <p:pic>
        <p:nvPicPr>
          <p:cNvPr id="150" name="Bild 149" descr="Högerpil kontur">
            <a:extLst>
              <a:ext uri="{FF2B5EF4-FFF2-40B4-BE49-F238E27FC236}">
                <a16:creationId xmlns:a16="http://schemas.microsoft.com/office/drawing/2014/main" id="{F9ED8172-201E-3840-BC10-A92F8DC18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6631" y="2672452"/>
            <a:ext cx="152459" cy="113461"/>
          </a:xfrm>
          <a:prstGeom prst="rect">
            <a:avLst/>
          </a:prstGeom>
        </p:spPr>
      </p:pic>
      <p:pic>
        <p:nvPicPr>
          <p:cNvPr id="151" name="Bild 150" descr="Högerpil kontur">
            <a:extLst>
              <a:ext uri="{FF2B5EF4-FFF2-40B4-BE49-F238E27FC236}">
                <a16:creationId xmlns:a16="http://schemas.microsoft.com/office/drawing/2014/main" id="{18B45CCD-98E3-4C4E-8326-7AA1A6048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1681" y="3648064"/>
            <a:ext cx="265466" cy="265466"/>
          </a:xfrm>
          <a:prstGeom prst="rect">
            <a:avLst/>
          </a:prstGeom>
        </p:spPr>
      </p:pic>
      <p:sp>
        <p:nvSpPr>
          <p:cNvPr id="152" name="textruta 151">
            <a:extLst>
              <a:ext uri="{FF2B5EF4-FFF2-40B4-BE49-F238E27FC236}">
                <a16:creationId xmlns:a16="http://schemas.microsoft.com/office/drawing/2014/main" id="{91E85CB2-9E30-A747-AFD8-B9446D54B059}"/>
              </a:ext>
            </a:extLst>
          </p:cNvPr>
          <p:cNvSpPr txBox="1"/>
          <p:nvPr/>
        </p:nvSpPr>
        <p:spPr>
          <a:xfrm>
            <a:off x="9300737" y="3662158"/>
            <a:ext cx="77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Anmäl dig</a:t>
            </a:r>
          </a:p>
        </p:txBody>
      </p:sp>
      <p:sp>
        <p:nvSpPr>
          <p:cNvPr id="153" name="textruta 152">
            <a:extLst>
              <a:ext uri="{FF2B5EF4-FFF2-40B4-BE49-F238E27FC236}">
                <a16:creationId xmlns:a16="http://schemas.microsoft.com/office/drawing/2014/main" id="{8D71ED22-DC49-D148-8DC8-70C590561A22}"/>
              </a:ext>
            </a:extLst>
          </p:cNvPr>
          <p:cNvSpPr txBox="1"/>
          <p:nvPr/>
        </p:nvSpPr>
        <p:spPr>
          <a:xfrm>
            <a:off x="9313711" y="3229806"/>
            <a:ext cx="51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LOL</a:t>
            </a:r>
          </a:p>
        </p:txBody>
      </p:sp>
      <p:sp>
        <p:nvSpPr>
          <p:cNvPr id="154" name="textruta 153">
            <a:extLst>
              <a:ext uri="{FF2B5EF4-FFF2-40B4-BE49-F238E27FC236}">
                <a16:creationId xmlns:a16="http://schemas.microsoft.com/office/drawing/2014/main" id="{165FA7EC-4FE2-0441-91B0-CE15E2F01244}"/>
              </a:ext>
            </a:extLst>
          </p:cNvPr>
          <p:cNvSpPr txBox="1"/>
          <p:nvPr/>
        </p:nvSpPr>
        <p:spPr>
          <a:xfrm>
            <a:off x="9988208" y="3234105"/>
            <a:ext cx="308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8</a:t>
            </a:r>
          </a:p>
        </p:txBody>
      </p:sp>
      <p:pic>
        <p:nvPicPr>
          <p:cNvPr id="155" name="Bild 154" descr="Användare med hel fyllning">
            <a:extLst>
              <a:ext uri="{FF2B5EF4-FFF2-40B4-BE49-F238E27FC236}">
                <a16:creationId xmlns:a16="http://schemas.microsoft.com/office/drawing/2014/main" id="{F0A23F37-40C5-454F-912D-73B42BB36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1687" y="3241447"/>
            <a:ext cx="205857" cy="205857"/>
          </a:xfrm>
          <a:prstGeom prst="rect">
            <a:avLst/>
          </a:prstGeom>
        </p:spPr>
      </p:pic>
      <p:sp>
        <p:nvSpPr>
          <p:cNvPr id="156" name="textruta 155">
            <a:extLst>
              <a:ext uri="{FF2B5EF4-FFF2-40B4-BE49-F238E27FC236}">
                <a16:creationId xmlns:a16="http://schemas.microsoft.com/office/drawing/2014/main" id="{E5AB5CEE-3A2C-C54F-90A0-7EA48B368DF4}"/>
              </a:ext>
            </a:extLst>
          </p:cNvPr>
          <p:cNvSpPr txBox="1"/>
          <p:nvPr/>
        </p:nvSpPr>
        <p:spPr>
          <a:xfrm>
            <a:off x="9922006" y="3386922"/>
            <a:ext cx="35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7 OKT</a:t>
            </a:r>
          </a:p>
        </p:txBody>
      </p:sp>
      <p:pic>
        <p:nvPicPr>
          <p:cNvPr id="157" name="Bild 156" descr="Dagskalender med hel fyllning">
            <a:extLst>
              <a:ext uri="{FF2B5EF4-FFF2-40B4-BE49-F238E27FC236}">
                <a16:creationId xmlns:a16="http://schemas.microsoft.com/office/drawing/2014/main" id="{9EE8DFF6-D783-AE4B-96E0-B6C72F6D8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3922" y="3457400"/>
            <a:ext cx="176106" cy="176106"/>
          </a:xfrm>
          <a:prstGeom prst="rect">
            <a:avLst/>
          </a:prstGeom>
        </p:spPr>
      </p:pic>
      <p:pic>
        <p:nvPicPr>
          <p:cNvPr id="158" name="Bild 157" descr="Högerpil kontur">
            <a:extLst>
              <a:ext uri="{FF2B5EF4-FFF2-40B4-BE49-F238E27FC236}">
                <a16:creationId xmlns:a16="http://schemas.microsoft.com/office/drawing/2014/main" id="{61F50B72-8D5F-494C-99D0-690E610AF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4171" y="3636306"/>
            <a:ext cx="265466" cy="265466"/>
          </a:xfrm>
          <a:prstGeom prst="rect">
            <a:avLst/>
          </a:prstGeom>
        </p:spPr>
      </p:pic>
      <p:sp>
        <p:nvSpPr>
          <p:cNvPr id="159" name="textruta 158">
            <a:extLst>
              <a:ext uri="{FF2B5EF4-FFF2-40B4-BE49-F238E27FC236}">
                <a16:creationId xmlns:a16="http://schemas.microsoft.com/office/drawing/2014/main" id="{2AA5143D-62E5-C24D-A913-9FF3C0126D97}"/>
              </a:ext>
            </a:extLst>
          </p:cNvPr>
          <p:cNvSpPr txBox="1"/>
          <p:nvPr/>
        </p:nvSpPr>
        <p:spPr>
          <a:xfrm>
            <a:off x="10603227" y="3650400"/>
            <a:ext cx="77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Anmäl dig</a:t>
            </a:r>
          </a:p>
        </p:txBody>
      </p:sp>
      <p:sp>
        <p:nvSpPr>
          <p:cNvPr id="160" name="textruta 159">
            <a:extLst>
              <a:ext uri="{FF2B5EF4-FFF2-40B4-BE49-F238E27FC236}">
                <a16:creationId xmlns:a16="http://schemas.microsoft.com/office/drawing/2014/main" id="{B3280C50-197F-8E45-9B84-29F17FECE970}"/>
              </a:ext>
            </a:extLst>
          </p:cNvPr>
          <p:cNvSpPr txBox="1"/>
          <p:nvPr/>
        </p:nvSpPr>
        <p:spPr>
          <a:xfrm>
            <a:off x="10616201" y="3218048"/>
            <a:ext cx="51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WOW</a:t>
            </a:r>
          </a:p>
        </p:txBody>
      </p:sp>
      <p:sp>
        <p:nvSpPr>
          <p:cNvPr id="161" name="textruta 160">
            <a:extLst>
              <a:ext uri="{FF2B5EF4-FFF2-40B4-BE49-F238E27FC236}">
                <a16:creationId xmlns:a16="http://schemas.microsoft.com/office/drawing/2014/main" id="{CD36A6F1-0BA8-6F43-A886-B23F784ABA27}"/>
              </a:ext>
            </a:extLst>
          </p:cNvPr>
          <p:cNvSpPr txBox="1"/>
          <p:nvPr/>
        </p:nvSpPr>
        <p:spPr>
          <a:xfrm>
            <a:off x="11290698" y="3222347"/>
            <a:ext cx="308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4</a:t>
            </a:r>
          </a:p>
        </p:txBody>
      </p:sp>
      <p:pic>
        <p:nvPicPr>
          <p:cNvPr id="162" name="Bild 161" descr="Användare med hel fyllning">
            <a:extLst>
              <a:ext uri="{FF2B5EF4-FFF2-40B4-BE49-F238E27FC236}">
                <a16:creationId xmlns:a16="http://schemas.microsoft.com/office/drawing/2014/main" id="{683F1C9F-6AF6-7E44-966A-54058BCDD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4177" y="3229689"/>
            <a:ext cx="205857" cy="205857"/>
          </a:xfrm>
          <a:prstGeom prst="rect">
            <a:avLst/>
          </a:prstGeom>
        </p:spPr>
      </p:pic>
      <p:sp>
        <p:nvSpPr>
          <p:cNvPr id="163" name="textruta 162">
            <a:extLst>
              <a:ext uri="{FF2B5EF4-FFF2-40B4-BE49-F238E27FC236}">
                <a16:creationId xmlns:a16="http://schemas.microsoft.com/office/drawing/2014/main" id="{9CF3D997-9226-A140-A21F-A3B60479083B}"/>
              </a:ext>
            </a:extLst>
          </p:cNvPr>
          <p:cNvSpPr txBox="1"/>
          <p:nvPr/>
        </p:nvSpPr>
        <p:spPr>
          <a:xfrm>
            <a:off x="11224496" y="3375164"/>
            <a:ext cx="35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11 OKT</a:t>
            </a:r>
          </a:p>
        </p:txBody>
      </p:sp>
      <p:pic>
        <p:nvPicPr>
          <p:cNvPr id="164" name="Bild 163" descr="Dagskalender med hel fyllning">
            <a:extLst>
              <a:ext uri="{FF2B5EF4-FFF2-40B4-BE49-F238E27FC236}">
                <a16:creationId xmlns:a16="http://schemas.microsoft.com/office/drawing/2014/main" id="{49B4D9A8-9BC5-384F-807D-F8A3C6B71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6412" y="3445642"/>
            <a:ext cx="176106" cy="176106"/>
          </a:xfrm>
          <a:prstGeom prst="rect">
            <a:avLst/>
          </a:prstGeom>
        </p:spPr>
      </p:pic>
      <p:pic>
        <p:nvPicPr>
          <p:cNvPr id="165" name="Bildobjekt 164">
            <a:extLst>
              <a:ext uri="{FF2B5EF4-FFF2-40B4-BE49-F238E27FC236}">
                <a16:creationId xmlns:a16="http://schemas.microsoft.com/office/drawing/2014/main" id="{965BB0C0-B578-8C40-9989-760BBC341D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80684"/>
          <a:stretch/>
        </p:blipFill>
        <p:spPr>
          <a:xfrm>
            <a:off x="4066786" y="433415"/>
            <a:ext cx="2442118" cy="471724"/>
          </a:xfrm>
          <a:prstGeom prst="rect">
            <a:avLst/>
          </a:prstGeom>
        </p:spPr>
      </p:pic>
      <p:sp>
        <p:nvSpPr>
          <p:cNvPr id="105" name="Frihandsfigur 104">
            <a:extLst>
              <a:ext uri="{FF2B5EF4-FFF2-40B4-BE49-F238E27FC236}">
                <a16:creationId xmlns:a16="http://schemas.microsoft.com/office/drawing/2014/main" id="{F1577237-FA5C-BC41-9A7A-8E08AE257A11}"/>
              </a:ext>
            </a:extLst>
          </p:cNvPr>
          <p:cNvSpPr/>
          <p:nvPr/>
        </p:nvSpPr>
        <p:spPr>
          <a:xfrm>
            <a:off x="757008" y="5913764"/>
            <a:ext cx="3144644" cy="943460"/>
          </a:xfrm>
          <a:custGeom>
            <a:avLst/>
            <a:gdLst>
              <a:gd name="connsiteX0" fmla="*/ 0 w 3144644"/>
              <a:gd name="connsiteY0" fmla="*/ 0 h 943460"/>
              <a:gd name="connsiteX1" fmla="*/ 3144644 w 3144644"/>
              <a:gd name="connsiteY1" fmla="*/ 0 h 943460"/>
              <a:gd name="connsiteX2" fmla="*/ 3144644 w 3144644"/>
              <a:gd name="connsiteY2" fmla="*/ 603996 h 943460"/>
              <a:gd name="connsiteX3" fmla="*/ 2805180 w 3144644"/>
              <a:gd name="connsiteY3" fmla="*/ 943460 h 943460"/>
              <a:gd name="connsiteX4" fmla="*/ 339464 w 3144644"/>
              <a:gd name="connsiteY4" fmla="*/ 943460 h 943460"/>
              <a:gd name="connsiteX5" fmla="*/ 0 w 3144644"/>
              <a:gd name="connsiteY5" fmla="*/ 603996 h 94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4644" h="943460">
                <a:moveTo>
                  <a:pt x="0" y="0"/>
                </a:moveTo>
                <a:lnTo>
                  <a:pt x="3144644" y="0"/>
                </a:lnTo>
                <a:lnTo>
                  <a:pt x="3144644" y="603996"/>
                </a:lnTo>
                <a:cubicBezTo>
                  <a:pt x="3144644" y="791477"/>
                  <a:pt x="2992661" y="943460"/>
                  <a:pt x="2805180" y="943460"/>
                </a:cubicBezTo>
                <a:lnTo>
                  <a:pt x="339464" y="943460"/>
                </a:lnTo>
                <a:cubicBezTo>
                  <a:pt x="151983" y="943460"/>
                  <a:pt x="0" y="791477"/>
                  <a:pt x="0" y="603996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pic>
        <p:nvPicPr>
          <p:cNvPr id="106" name="Bildobjekt 105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98A5DDFE-0C03-6E48-ABF4-2B11AB8E784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1629" b="96261" l="82346" r="92222">
                        <a14:foregroundMark x1="86292" y1="94552" x2="86292" y2="94552"/>
                        <a14:backgroundMark x1="85499" y1="94759" x2="85499" y2="94759"/>
                        <a14:backgroundMark x1="85499" y1="94828" x2="85816" y2="95103"/>
                      </a14:backgroundRemoval>
                    </a14:imgEffect>
                  </a14:imgLayer>
                </a14:imgProps>
              </a:ext>
            </a:extLst>
          </a:blip>
          <a:srcRect l="81111" t="91050" r="6543" b="3160"/>
          <a:stretch/>
        </p:blipFill>
        <p:spPr>
          <a:xfrm>
            <a:off x="2833492" y="6139654"/>
            <a:ext cx="847492" cy="456687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pic>
        <p:nvPicPr>
          <p:cNvPr id="107" name="Bildobjekt 106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0CEB6F41-D2F8-8E44-95B3-B3E8BAD42489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62618" t="90915" r="25036" b="3147"/>
          <a:stretch>
            <a:fillRect/>
          </a:stretch>
        </p:blipFill>
        <p:spPr>
          <a:xfrm>
            <a:off x="1774126" y="6139654"/>
            <a:ext cx="847492" cy="468351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pic>
        <p:nvPicPr>
          <p:cNvPr id="108" name="Platshållare för innehåll 107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427A5ACA-DAAC-6C44-A649-529A71C8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1650" b="96400" l="49398" r="59274"/>
                    </a14:imgEffect>
                  </a14:imgLayer>
                </a14:imgProps>
              </a:ext>
            </a:extLst>
          </a:blip>
          <a:srcRect l="48163" t="91056" r="39491" b="3006"/>
          <a:stretch>
            <a:fillRect/>
          </a:stretch>
        </p:blipFill>
        <p:spPr>
          <a:xfrm>
            <a:off x="893140" y="6207702"/>
            <a:ext cx="847492" cy="468351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sp>
        <p:nvSpPr>
          <p:cNvPr id="241" name="textruta 240">
            <a:extLst>
              <a:ext uri="{FF2B5EF4-FFF2-40B4-BE49-F238E27FC236}">
                <a16:creationId xmlns:a16="http://schemas.microsoft.com/office/drawing/2014/main" id="{9B052141-8E79-DA46-A284-9C1BE22A4550}"/>
              </a:ext>
            </a:extLst>
          </p:cNvPr>
          <p:cNvSpPr txBox="1"/>
          <p:nvPr/>
        </p:nvSpPr>
        <p:spPr>
          <a:xfrm>
            <a:off x="889755" y="3271385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Jose</a:t>
            </a:r>
          </a:p>
        </p:txBody>
      </p:sp>
      <p:sp>
        <p:nvSpPr>
          <p:cNvPr id="242" name="textruta 241">
            <a:extLst>
              <a:ext uri="{FF2B5EF4-FFF2-40B4-BE49-F238E27FC236}">
                <a16:creationId xmlns:a16="http://schemas.microsoft.com/office/drawing/2014/main" id="{9166F18F-DF67-AF42-99E8-8B00AA154B00}"/>
              </a:ext>
            </a:extLst>
          </p:cNvPr>
          <p:cNvSpPr txBox="1"/>
          <p:nvPr/>
        </p:nvSpPr>
        <p:spPr>
          <a:xfrm>
            <a:off x="889755" y="3064898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Förnamn</a:t>
            </a:r>
          </a:p>
        </p:txBody>
      </p:sp>
      <p:sp>
        <p:nvSpPr>
          <p:cNvPr id="243" name="textruta 242">
            <a:extLst>
              <a:ext uri="{FF2B5EF4-FFF2-40B4-BE49-F238E27FC236}">
                <a16:creationId xmlns:a16="http://schemas.microsoft.com/office/drawing/2014/main" id="{B23EB6FA-B93F-F246-BF59-77AD3714B783}"/>
              </a:ext>
            </a:extLst>
          </p:cNvPr>
          <p:cNvSpPr txBox="1"/>
          <p:nvPr/>
        </p:nvSpPr>
        <p:spPr>
          <a:xfrm>
            <a:off x="889755" y="3567787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Efternamn</a:t>
            </a:r>
          </a:p>
        </p:txBody>
      </p:sp>
      <p:sp>
        <p:nvSpPr>
          <p:cNvPr id="244" name="textruta 243">
            <a:extLst>
              <a:ext uri="{FF2B5EF4-FFF2-40B4-BE49-F238E27FC236}">
                <a16:creationId xmlns:a16="http://schemas.microsoft.com/office/drawing/2014/main" id="{23F0ECCA-027C-3642-A500-6DE2AF855299}"/>
              </a:ext>
            </a:extLst>
          </p:cNvPr>
          <p:cNvSpPr txBox="1"/>
          <p:nvPr/>
        </p:nvSpPr>
        <p:spPr>
          <a:xfrm>
            <a:off x="889755" y="3802108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Roe</a:t>
            </a:r>
          </a:p>
        </p:txBody>
      </p:sp>
      <p:pic>
        <p:nvPicPr>
          <p:cNvPr id="18" name="Bild 17" descr="QR-kod kontur">
            <a:extLst>
              <a:ext uri="{FF2B5EF4-FFF2-40B4-BE49-F238E27FC236}">
                <a16:creationId xmlns:a16="http://schemas.microsoft.com/office/drawing/2014/main" id="{78E10F4B-09F6-DB46-B90D-D6ED44FC1A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39913" y="2154103"/>
            <a:ext cx="914400" cy="914400"/>
          </a:xfrm>
          <a:prstGeom prst="rect">
            <a:avLst/>
          </a:prstGeom>
        </p:spPr>
      </p:pic>
      <p:sp>
        <p:nvSpPr>
          <p:cNvPr id="245" name="textruta 244">
            <a:extLst>
              <a:ext uri="{FF2B5EF4-FFF2-40B4-BE49-F238E27FC236}">
                <a16:creationId xmlns:a16="http://schemas.microsoft.com/office/drawing/2014/main" id="{EAE33B0B-D821-4246-9F70-64FD8F5CBD73}"/>
              </a:ext>
            </a:extLst>
          </p:cNvPr>
          <p:cNvSpPr txBox="1"/>
          <p:nvPr/>
        </p:nvSpPr>
        <p:spPr>
          <a:xfrm>
            <a:off x="889755" y="4312071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Jose.roe@gmail.com</a:t>
            </a:r>
          </a:p>
        </p:txBody>
      </p:sp>
      <p:sp>
        <p:nvSpPr>
          <p:cNvPr id="246" name="textruta 245">
            <a:extLst>
              <a:ext uri="{FF2B5EF4-FFF2-40B4-BE49-F238E27FC236}">
                <a16:creationId xmlns:a16="http://schemas.microsoft.com/office/drawing/2014/main" id="{C6F6743F-9D24-964D-B10E-11FD081CBAED}"/>
              </a:ext>
            </a:extLst>
          </p:cNvPr>
          <p:cNvSpPr txBox="1"/>
          <p:nvPr/>
        </p:nvSpPr>
        <p:spPr>
          <a:xfrm>
            <a:off x="889755" y="4105584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Email</a:t>
            </a:r>
          </a:p>
        </p:txBody>
      </p:sp>
      <p:sp>
        <p:nvSpPr>
          <p:cNvPr id="247" name="textruta 246">
            <a:extLst>
              <a:ext uri="{FF2B5EF4-FFF2-40B4-BE49-F238E27FC236}">
                <a16:creationId xmlns:a16="http://schemas.microsoft.com/office/drawing/2014/main" id="{35D9133E-548B-0849-9035-451F29F1C6C9}"/>
              </a:ext>
            </a:extLst>
          </p:cNvPr>
          <p:cNvSpPr txBox="1"/>
          <p:nvPr/>
        </p:nvSpPr>
        <p:spPr>
          <a:xfrm>
            <a:off x="889755" y="4608473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Telefon</a:t>
            </a:r>
          </a:p>
        </p:txBody>
      </p:sp>
      <p:sp>
        <p:nvSpPr>
          <p:cNvPr id="248" name="textruta 247">
            <a:extLst>
              <a:ext uri="{FF2B5EF4-FFF2-40B4-BE49-F238E27FC236}">
                <a16:creationId xmlns:a16="http://schemas.microsoft.com/office/drawing/2014/main" id="{C4BA8C97-69A0-744E-A759-6B5572E25357}"/>
              </a:ext>
            </a:extLst>
          </p:cNvPr>
          <p:cNvSpPr txBox="1"/>
          <p:nvPr/>
        </p:nvSpPr>
        <p:spPr>
          <a:xfrm>
            <a:off x="889755" y="4842794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01 234 567 89</a:t>
            </a:r>
          </a:p>
        </p:txBody>
      </p:sp>
      <p:sp>
        <p:nvSpPr>
          <p:cNvPr id="19" name="Rektangel med rundade hörn 18">
            <a:extLst>
              <a:ext uri="{FF2B5EF4-FFF2-40B4-BE49-F238E27FC236}">
                <a16:creationId xmlns:a16="http://schemas.microsoft.com/office/drawing/2014/main" id="{E9CF98CC-846C-F248-B8A9-A143BCF7FB90}"/>
              </a:ext>
            </a:extLst>
          </p:cNvPr>
          <p:cNvSpPr/>
          <p:nvPr/>
        </p:nvSpPr>
        <p:spPr>
          <a:xfrm>
            <a:off x="2313106" y="1417150"/>
            <a:ext cx="1243620" cy="464042"/>
          </a:xfrm>
          <a:prstGeom prst="roundRect">
            <a:avLst>
              <a:gd name="adj" fmla="val 50000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Ellips 19">
            <a:extLst>
              <a:ext uri="{FF2B5EF4-FFF2-40B4-BE49-F238E27FC236}">
                <a16:creationId xmlns:a16="http://schemas.microsoft.com/office/drawing/2014/main" id="{0D9AF95D-AD08-B742-A012-7EBFEF138A36}"/>
              </a:ext>
            </a:extLst>
          </p:cNvPr>
          <p:cNvSpPr/>
          <p:nvPr/>
        </p:nvSpPr>
        <p:spPr>
          <a:xfrm>
            <a:off x="3029988" y="1411960"/>
            <a:ext cx="540328" cy="4830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ktangel med rundade hörn 20">
            <a:extLst>
              <a:ext uri="{FF2B5EF4-FFF2-40B4-BE49-F238E27FC236}">
                <a16:creationId xmlns:a16="http://schemas.microsoft.com/office/drawing/2014/main" id="{CB31EC33-59DF-4442-BFD7-F01540C54C94}"/>
              </a:ext>
            </a:extLst>
          </p:cNvPr>
          <p:cNvSpPr/>
          <p:nvPr/>
        </p:nvSpPr>
        <p:spPr>
          <a:xfrm>
            <a:off x="1615815" y="5432129"/>
            <a:ext cx="1274619" cy="330447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rgbClr val="FF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F40FD5AC-7EDC-3048-B94B-101568E357ED}"/>
              </a:ext>
            </a:extLst>
          </p:cNvPr>
          <p:cNvSpPr txBox="1"/>
          <p:nvPr/>
        </p:nvSpPr>
        <p:spPr>
          <a:xfrm>
            <a:off x="1685360" y="5459895"/>
            <a:ext cx="1254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Redigera konto</a:t>
            </a:r>
          </a:p>
        </p:txBody>
      </p:sp>
    </p:spTree>
    <p:extLst>
      <p:ext uri="{BB962C8B-B14F-4D97-AF65-F5344CB8AC3E}">
        <p14:creationId xmlns:p14="http://schemas.microsoft.com/office/powerpoint/2010/main" val="4133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105C1BF5-6EAC-9C48-ADB4-74F414462F22}"/>
              </a:ext>
            </a:extLst>
          </p:cNvPr>
          <p:cNvSpPr/>
          <p:nvPr/>
        </p:nvSpPr>
        <p:spPr>
          <a:xfrm>
            <a:off x="136211" y="108134"/>
            <a:ext cx="3144644" cy="6664036"/>
          </a:xfrm>
          <a:prstGeom prst="roundRect">
            <a:avLst>
              <a:gd name="adj" fmla="val 10795"/>
            </a:avLst>
          </a:prstGeom>
          <a:solidFill>
            <a:srgbClr val="21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A361ED7-1773-1348-9E55-93C02F80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72" y="2141035"/>
            <a:ext cx="2442118" cy="2442118"/>
          </a:xfrm>
          <a:prstGeom prst="rect">
            <a:avLst/>
          </a:prstGeom>
        </p:spPr>
      </p:pic>
      <p:sp>
        <p:nvSpPr>
          <p:cNvPr id="17" name="Rektangel med rundade hörn 16">
            <a:extLst>
              <a:ext uri="{FF2B5EF4-FFF2-40B4-BE49-F238E27FC236}">
                <a16:creationId xmlns:a16="http://schemas.microsoft.com/office/drawing/2014/main" id="{34389D1E-7E81-204A-8CC7-C100E61086C5}"/>
              </a:ext>
            </a:extLst>
          </p:cNvPr>
          <p:cNvSpPr/>
          <p:nvPr/>
        </p:nvSpPr>
        <p:spPr>
          <a:xfrm>
            <a:off x="3368337" y="108134"/>
            <a:ext cx="3144644" cy="6664036"/>
          </a:xfrm>
          <a:prstGeom prst="roundRect">
            <a:avLst>
              <a:gd name="adj" fmla="val 10795"/>
            </a:avLst>
          </a:prstGeom>
          <a:solidFill>
            <a:srgbClr val="21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9" name="Bildobjekt 18">
            <a:extLst>
              <a:ext uri="{FF2B5EF4-FFF2-40B4-BE49-F238E27FC236}">
                <a16:creationId xmlns:a16="http://schemas.microsoft.com/office/drawing/2014/main" id="{54E0DCEA-3933-704B-B0E3-576F8099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09" y="1223088"/>
            <a:ext cx="1423300" cy="1423300"/>
          </a:xfrm>
          <a:prstGeom prst="rect">
            <a:avLst/>
          </a:prstGeom>
        </p:spPr>
      </p:pic>
      <p:sp>
        <p:nvSpPr>
          <p:cNvPr id="20" name="Rektangel med rundade hörn 19">
            <a:extLst>
              <a:ext uri="{FF2B5EF4-FFF2-40B4-BE49-F238E27FC236}">
                <a16:creationId xmlns:a16="http://schemas.microsoft.com/office/drawing/2014/main" id="{733C4AAA-F932-E34A-860A-3D068541F86B}"/>
              </a:ext>
            </a:extLst>
          </p:cNvPr>
          <p:cNvSpPr/>
          <p:nvPr/>
        </p:nvSpPr>
        <p:spPr>
          <a:xfrm>
            <a:off x="3914254" y="3440152"/>
            <a:ext cx="2052807" cy="434897"/>
          </a:xfrm>
          <a:prstGeom prst="roundRect">
            <a:avLst>
              <a:gd name="adj" fmla="val 44872"/>
            </a:avLst>
          </a:prstGeom>
          <a:solidFill>
            <a:srgbClr val="DCA5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2"/>
                </a:solidFill>
              </a:rPr>
              <a:t>Logga in</a:t>
            </a:r>
          </a:p>
        </p:txBody>
      </p:sp>
      <p:sp>
        <p:nvSpPr>
          <p:cNvPr id="21" name="Rektangel med rundade hörn 20">
            <a:extLst>
              <a:ext uri="{FF2B5EF4-FFF2-40B4-BE49-F238E27FC236}">
                <a16:creationId xmlns:a16="http://schemas.microsoft.com/office/drawing/2014/main" id="{3FD9DCEC-2FFB-CA4F-8765-D94D6E29E8E3}"/>
              </a:ext>
            </a:extLst>
          </p:cNvPr>
          <p:cNvSpPr/>
          <p:nvPr/>
        </p:nvSpPr>
        <p:spPr>
          <a:xfrm>
            <a:off x="3914255" y="4006331"/>
            <a:ext cx="2052807" cy="434897"/>
          </a:xfrm>
          <a:prstGeom prst="roundRect">
            <a:avLst>
              <a:gd name="adj" fmla="val 44872"/>
            </a:avLst>
          </a:prstGeom>
          <a:solidFill>
            <a:srgbClr val="DCA5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2"/>
                </a:solidFill>
              </a:rPr>
              <a:t>Skapa konto</a:t>
            </a:r>
          </a:p>
        </p:txBody>
      </p:sp>
      <p:sp>
        <p:nvSpPr>
          <p:cNvPr id="34" name="Rektangel med rundade hörn 33">
            <a:extLst>
              <a:ext uri="{FF2B5EF4-FFF2-40B4-BE49-F238E27FC236}">
                <a16:creationId xmlns:a16="http://schemas.microsoft.com/office/drawing/2014/main" id="{9E5267D9-773D-2842-9710-4D8D28DD7539}"/>
              </a:ext>
            </a:extLst>
          </p:cNvPr>
          <p:cNvSpPr/>
          <p:nvPr/>
        </p:nvSpPr>
        <p:spPr>
          <a:xfrm>
            <a:off x="6600463" y="96982"/>
            <a:ext cx="3144644" cy="6664036"/>
          </a:xfrm>
          <a:prstGeom prst="roundRect">
            <a:avLst>
              <a:gd name="adj" fmla="val 10795"/>
            </a:avLst>
          </a:prstGeom>
          <a:solidFill>
            <a:srgbClr val="21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ktangel med rundade hörn 34">
            <a:extLst>
              <a:ext uri="{FF2B5EF4-FFF2-40B4-BE49-F238E27FC236}">
                <a16:creationId xmlns:a16="http://schemas.microsoft.com/office/drawing/2014/main" id="{3949CF10-CD62-5644-B794-8BEE4FC93F0B}"/>
              </a:ext>
            </a:extLst>
          </p:cNvPr>
          <p:cNvSpPr/>
          <p:nvPr/>
        </p:nvSpPr>
        <p:spPr>
          <a:xfrm>
            <a:off x="6843716" y="5183414"/>
            <a:ext cx="1237806" cy="1187988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Rektangel med rundade hörn 35">
            <a:extLst>
              <a:ext uri="{FF2B5EF4-FFF2-40B4-BE49-F238E27FC236}">
                <a16:creationId xmlns:a16="http://schemas.microsoft.com/office/drawing/2014/main" id="{761D5355-7608-374A-B3EE-E72C4C9F56A0}"/>
              </a:ext>
            </a:extLst>
          </p:cNvPr>
          <p:cNvSpPr/>
          <p:nvPr/>
        </p:nvSpPr>
        <p:spPr>
          <a:xfrm>
            <a:off x="8181361" y="5189337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93477990-2F9A-8E4E-A82B-4E8E4B553D6B}"/>
              </a:ext>
            </a:extLst>
          </p:cNvPr>
          <p:cNvSpPr txBox="1"/>
          <p:nvPr/>
        </p:nvSpPr>
        <p:spPr>
          <a:xfrm>
            <a:off x="6797318" y="4849808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Turneringar</a:t>
            </a:r>
          </a:p>
        </p:txBody>
      </p:sp>
      <p:grpSp>
        <p:nvGrpSpPr>
          <p:cNvPr id="38" name="Grupp 37">
            <a:extLst>
              <a:ext uri="{FF2B5EF4-FFF2-40B4-BE49-F238E27FC236}">
                <a16:creationId xmlns:a16="http://schemas.microsoft.com/office/drawing/2014/main" id="{549C8611-EE8D-5448-A3EC-C8786909DE35}"/>
              </a:ext>
            </a:extLst>
          </p:cNvPr>
          <p:cNvGrpSpPr/>
          <p:nvPr/>
        </p:nvGrpSpPr>
        <p:grpSpPr>
          <a:xfrm>
            <a:off x="7593264" y="6591865"/>
            <a:ext cx="1068160" cy="72001"/>
            <a:chOff x="2006563" y="3005018"/>
            <a:chExt cx="1068160" cy="72001"/>
          </a:xfrm>
        </p:grpSpPr>
        <p:sp>
          <p:nvSpPr>
            <p:cNvPr id="39" name="Ellips 38">
              <a:extLst>
                <a:ext uri="{FF2B5EF4-FFF2-40B4-BE49-F238E27FC236}">
                  <a16:creationId xmlns:a16="http://schemas.microsoft.com/office/drawing/2014/main" id="{E3E9F10D-35A2-1448-A471-92CFEF351ADC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0" name="Ellips 39">
              <a:extLst>
                <a:ext uri="{FF2B5EF4-FFF2-40B4-BE49-F238E27FC236}">
                  <a16:creationId xmlns:a16="http://schemas.microsoft.com/office/drawing/2014/main" id="{4A3FAB1C-E253-284C-8DCA-12859C86C93B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Ellips 40">
              <a:extLst>
                <a:ext uri="{FF2B5EF4-FFF2-40B4-BE49-F238E27FC236}">
                  <a16:creationId xmlns:a16="http://schemas.microsoft.com/office/drawing/2014/main" id="{BD42FC80-4321-9B47-B331-86D6C3072EDC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Ellips 41">
              <a:extLst>
                <a:ext uri="{FF2B5EF4-FFF2-40B4-BE49-F238E27FC236}">
                  <a16:creationId xmlns:a16="http://schemas.microsoft.com/office/drawing/2014/main" id="{B5A8676D-97A1-1148-A45C-ED42EA3149FB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Ellips 42">
              <a:extLst>
                <a:ext uri="{FF2B5EF4-FFF2-40B4-BE49-F238E27FC236}">
                  <a16:creationId xmlns:a16="http://schemas.microsoft.com/office/drawing/2014/main" id="{608B07A1-FD0A-354D-9CB2-98100707339E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Ellips 43">
              <a:extLst>
                <a:ext uri="{FF2B5EF4-FFF2-40B4-BE49-F238E27FC236}">
                  <a16:creationId xmlns:a16="http://schemas.microsoft.com/office/drawing/2014/main" id="{1ED4DA2B-B4AC-C541-A683-A9BDCC39711B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5" name="Rektangel med rundade hörn 44">
            <a:extLst>
              <a:ext uri="{FF2B5EF4-FFF2-40B4-BE49-F238E27FC236}">
                <a16:creationId xmlns:a16="http://schemas.microsoft.com/office/drawing/2014/main" id="{9A0B425B-2953-CD4B-A688-CC11101FC834}"/>
              </a:ext>
            </a:extLst>
          </p:cNvPr>
          <p:cNvSpPr/>
          <p:nvPr/>
        </p:nvSpPr>
        <p:spPr>
          <a:xfrm>
            <a:off x="9514173" y="5183414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ubrik 1">
            <a:extLst>
              <a:ext uri="{FF2B5EF4-FFF2-40B4-BE49-F238E27FC236}">
                <a16:creationId xmlns:a16="http://schemas.microsoft.com/office/drawing/2014/main" id="{C5B9D573-BD87-704D-B9A2-21D7E327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454" y="96983"/>
            <a:ext cx="3139653" cy="950624"/>
          </a:xfrm>
        </p:spPr>
        <p:txBody>
          <a:bodyPr/>
          <a:lstStyle/>
          <a:p>
            <a:pPr algn="ctr"/>
            <a:r>
              <a:rPr lang="sv-SE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FIL-LAN</a:t>
            </a:r>
            <a:endParaRPr lang="sv-SE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Rektangel med rundade hörn 46">
            <a:extLst>
              <a:ext uri="{FF2B5EF4-FFF2-40B4-BE49-F238E27FC236}">
                <a16:creationId xmlns:a16="http://schemas.microsoft.com/office/drawing/2014/main" id="{26F6DE05-F12B-034A-8125-30166ECBE105}"/>
              </a:ext>
            </a:extLst>
          </p:cNvPr>
          <p:cNvSpPr/>
          <p:nvPr/>
        </p:nvSpPr>
        <p:spPr>
          <a:xfrm>
            <a:off x="6843716" y="1271240"/>
            <a:ext cx="2567257" cy="1569659"/>
          </a:xfrm>
          <a:prstGeom prst="roundRect">
            <a:avLst>
              <a:gd name="adj" fmla="val 7621"/>
            </a:avLst>
          </a:prstGeom>
          <a:solidFill>
            <a:srgbClr val="31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ktangel med rundade hörn 47">
            <a:extLst>
              <a:ext uri="{FF2B5EF4-FFF2-40B4-BE49-F238E27FC236}">
                <a16:creationId xmlns:a16="http://schemas.microsoft.com/office/drawing/2014/main" id="{DD110134-3AB6-F741-A320-338A075E8D5F}"/>
              </a:ext>
            </a:extLst>
          </p:cNvPr>
          <p:cNvSpPr/>
          <p:nvPr/>
        </p:nvSpPr>
        <p:spPr>
          <a:xfrm>
            <a:off x="9514700" y="1271239"/>
            <a:ext cx="2566223" cy="1569659"/>
          </a:xfrm>
          <a:prstGeom prst="roundRect">
            <a:avLst>
              <a:gd name="adj" fmla="val 10186"/>
            </a:avLst>
          </a:prstGeom>
          <a:solidFill>
            <a:srgbClr val="31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9" name="Grupp 48">
            <a:extLst>
              <a:ext uri="{FF2B5EF4-FFF2-40B4-BE49-F238E27FC236}">
                <a16:creationId xmlns:a16="http://schemas.microsoft.com/office/drawing/2014/main" id="{B670476F-FABF-8B4C-8FE4-32E03A5075BD}"/>
              </a:ext>
            </a:extLst>
          </p:cNvPr>
          <p:cNvGrpSpPr/>
          <p:nvPr/>
        </p:nvGrpSpPr>
        <p:grpSpPr>
          <a:xfrm>
            <a:off x="7610469" y="2908036"/>
            <a:ext cx="1068160" cy="72001"/>
            <a:chOff x="2006563" y="3005018"/>
            <a:chExt cx="1068160" cy="72001"/>
          </a:xfrm>
        </p:grpSpPr>
        <p:sp>
          <p:nvSpPr>
            <p:cNvPr id="50" name="Ellips 49">
              <a:extLst>
                <a:ext uri="{FF2B5EF4-FFF2-40B4-BE49-F238E27FC236}">
                  <a16:creationId xmlns:a16="http://schemas.microsoft.com/office/drawing/2014/main" id="{BDE47BAE-2F80-6047-81E2-A21E39FF8DA6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Ellips 50">
              <a:extLst>
                <a:ext uri="{FF2B5EF4-FFF2-40B4-BE49-F238E27FC236}">
                  <a16:creationId xmlns:a16="http://schemas.microsoft.com/office/drawing/2014/main" id="{DCE1BEDC-0A4E-E647-81E6-0624E6C13249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Ellips 51">
              <a:extLst>
                <a:ext uri="{FF2B5EF4-FFF2-40B4-BE49-F238E27FC236}">
                  <a16:creationId xmlns:a16="http://schemas.microsoft.com/office/drawing/2014/main" id="{EC8EA14D-E317-914B-A18C-D29CEE22ED1B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Ellips 52">
              <a:extLst>
                <a:ext uri="{FF2B5EF4-FFF2-40B4-BE49-F238E27FC236}">
                  <a16:creationId xmlns:a16="http://schemas.microsoft.com/office/drawing/2014/main" id="{29A7F3CB-F494-ED43-B78F-1CAD6307B5E5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Ellips 53">
              <a:extLst>
                <a:ext uri="{FF2B5EF4-FFF2-40B4-BE49-F238E27FC236}">
                  <a16:creationId xmlns:a16="http://schemas.microsoft.com/office/drawing/2014/main" id="{ADCD670D-2D25-0D40-9DF6-AE3FE8A7AC0D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Ellips 54">
              <a:extLst>
                <a:ext uri="{FF2B5EF4-FFF2-40B4-BE49-F238E27FC236}">
                  <a16:creationId xmlns:a16="http://schemas.microsoft.com/office/drawing/2014/main" id="{6000924D-C605-AF43-B9EC-CC2C7D4C7F71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56" name="textruta 55">
            <a:extLst>
              <a:ext uri="{FF2B5EF4-FFF2-40B4-BE49-F238E27FC236}">
                <a16:creationId xmlns:a16="http://schemas.microsoft.com/office/drawing/2014/main" id="{F2936F30-1DEB-814D-81BC-47FA830043DD}"/>
              </a:ext>
            </a:extLst>
          </p:cNvPr>
          <p:cNvSpPr txBox="1"/>
          <p:nvPr/>
        </p:nvSpPr>
        <p:spPr>
          <a:xfrm>
            <a:off x="6797318" y="995530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Måndag 4 okt</a:t>
            </a:r>
          </a:p>
        </p:txBody>
      </p:sp>
      <p:sp>
        <p:nvSpPr>
          <p:cNvPr id="57" name="textruta 56">
            <a:extLst>
              <a:ext uri="{FF2B5EF4-FFF2-40B4-BE49-F238E27FC236}">
                <a16:creationId xmlns:a16="http://schemas.microsoft.com/office/drawing/2014/main" id="{4A37DD0C-DC7F-2149-AD87-309266DC2B88}"/>
              </a:ext>
            </a:extLst>
          </p:cNvPr>
          <p:cNvSpPr txBox="1"/>
          <p:nvPr/>
        </p:nvSpPr>
        <p:spPr>
          <a:xfrm>
            <a:off x="6843717" y="1271239"/>
            <a:ext cx="38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09:00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10:00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12:00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13:00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14:00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15:00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16:00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17:00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19:00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20:00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22:00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23:00</a:t>
            </a:r>
          </a:p>
        </p:txBody>
      </p:sp>
      <p:sp>
        <p:nvSpPr>
          <p:cNvPr id="58" name="Rektangel med rundade hörn 57">
            <a:extLst>
              <a:ext uri="{FF2B5EF4-FFF2-40B4-BE49-F238E27FC236}">
                <a16:creationId xmlns:a16="http://schemas.microsoft.com/office/drawing/2014/main" id="{9566AAD6-48CA-3349-BCC5-E0E26ED609FC}"/>
              </a:ext>
            </a:extLst>
          </p:cNvPr>
          <p:cNvSpPr/>
          <p:nvPr/>
        </p:nvSpPr>
        <p:spPr>
          <a:xfrm>
            <a:off x="6843716" y="3423078"/>
            <a:ext cx="1237806" cy="1187988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Rektangel med rundade hörn 58">
            <a:extLst>
              <a:ext uri="{FF2B5EF4-FFF2-40B4-BE49-F238E27FC236}">
                <a16:creationId xmlns:a16="http://schemas.microsoft.com/office/drawing/2014/main" id="{4E810B29-1095-CF43-BDE3-67423798E91B}"/>
              </a:ext>
            </a:extLst>
          </p:cNvPr>
          <p:cNvSpPr/>
          <p:nvPr/>
        </p:nvSpPr>
        <p:spPr>
          <a:xfrm>
            <a:off x="8181361" y="3429001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0" name="textruta 59">
            <a:extLst>
              <a:ext uri="{FF2B5EF4-FFF2-40B4-BE49-F238E27FC236}">
                <a16:creationId xmlns:a16="http://schemas.microsoft.com/office/drawing/2014/main" id="{6FBC0DD1-D962-AF49-81E1-612E9FBBD404}"/>
              </a:ext>
            </a:extLst>
          </p:cNvPr>
          <p:cNvSpPr txBox="1"/>
          <p:nvPr/>
        </p:nvSpPr>
        <p:spPr>
          <a:xfrm>
            <a:off x="6797318" y="3089472"/>
            <a:ext cx="151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Nyheter</a:t>
            </a:r>
          </a:p>
        </p:txBody>
      </p:sp>
      <p:grpSp>
        <p:nvGrpSpPr>
          <p:cNvPr id="61" name="Grupp 60">
            <a:extLst>
              <a:ext uri="{FF2B5EF4-FFF2-40B4-BE49-F238E27FC236}">
                <a16:creationId xmlns:a16="http://schemas.microsoft.com/office/drawing/2014/main" id="{1F386897-DE5A-B04D-BE32-F4A58D44574B}"/>
              </a:ext>
            </a:extLst>
          </p:cNvPr>
          <p:cNvGrpSpPr/>
          <p:nvPr/>
        </p:nvGrpSpPr>
        <p:grpSpPr>
          <a:xfrm>
            <a:off x="7593264" y="4679917"/>
            <a:ext cx="1068160" cy="72001"/>
            <a:chOff x="2006563" y="3005018"/>
            <a:chExt cx="1068160" cy="72001"/>
          </a:xfrm>
        </p:grpSpPr>
        <p:sp>
          <p:nvSpPr>
            <p:cNvPr id="62" name="Ellips 61">
              <a:extLst>
                <a:ext uri="{FF2B5EF4-FFF2-40B4-BE49-F238E27FC236}">
                  <a16:creationId xmlns:a16="http://schemas.microsoft.com/office/drawing/2014/main" id="{B9524179-3592-2F4D-A3FE-62DF679A4C0C}"/>
                </a:ext>
              </a:extLst>
            </p:cNvPr>
            <p:cNvSpPr/>
            <p:nvPr/>
          </p:nvSpPr>
          <p:spPr>
            <a:xfrm>
              <a:off x="2006563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3" name="Ellips 62">
              <a:extLst>
                <a:ext uri="{FF2B5EF4-FFF2-40B4-BE49-F238E27FC236}">
                  <a16:creationId xmlns:a16="http://schemas.microsoft.com/office/drawing/2014/main" id="{7427F1CC-9247-C44A-AB49-DD17E26794B8}"/>
                </a:ext>
              </a:extLst>
            </p:cNvPr>
            <p:cNvSpPr/>
            <p:nvPr/>
          </p:nvSpPr>
          <p:spPr>
            <a:xfrm>
              <a:off x="2206090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4" name="Ellips 63">
              <a:extLst>
                <a:ext uri="{FF2B5EF4-FFF2-40B4-BE49-F238E27FC236}">
                  <a16:creationId xmlns:a16="http://schemas.microsoft.com/office/drawing/2014/main" id="{F2959A3C-6223-A445-89C7-20409F951FC4}"/>
                </a:ext>
              </a:extLst>
            </p:cNvPr>
            <p:cNvSpPr/>
            <p:nvPr/>
          </p:nvSpPr>
          <p:spPr>
            <a:xfrm>
              <a:off x="2405616" y="3005019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5" name="Ellips 64">
              <a:extLst>
                <a:ext uri="{FF2B5EF4-FFF2-40B4-BE49-F238E27FC236}">
                  <a16:creationId xmlns:a16="http://schemas.microsoft.com/office/drawing/2014/main" id="{04FAFF63-6C88-B84B-93EB-8D9D38F2D59A}"/>
                </a:ext>
              </a:extLst>
            </p:cNvPr>
            <p:cNvSpPr/>
            <p:nvPr/>
          </p:nvSpPr>
          <p:spPr>
            <a:xfrm>
              <a:off x="2603670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6" name="Ellips 65">
              <a:extLst>
                <a:ext uri="{FF2B5EF4-FFF2-40B4-BE49-F238E27FC236}">
                  <a16:creationId xmlns:a16="http://schemas.microsoft.com/office/drawing/2014/main" id="{BAF73B23-F44F-0B48-B396-7370C2B08D5C}"/>
                </a:ext>
              </a:extLst>
            </p:cNvPr>
            <p:cNvSpPr/>
            <p:nvPr/>
          </p:nvSpPr>
          <p:spPr>
            <a:xfrm>
              <a:off x="2803197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7" name="Ellips 66">
              <a:extLst>
                <a:ext uri="{FF2B5EF4-FFF2-40B4-BE49-F238E27FC236}">
                  <a16:creationId xmlns:a16="http://schemas.microsoft.com/office/drawing/2014/main" id="{CE9FF685-A461-9543-A82C-37349E5034FC}"/>
                </a:ext>
              </a:extLst>
            </p:cNvPr>
            <p:cNvSpPr/>
            <p:nvPr/>
          </p:nvSpPr>
          <p:spPr>
            <a:xfrm>
              <a:off x="3002723" y="3005018"/>
              <a:ext cx="72000" cy="72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68" name="textruta 67">
            <a:extLst>
              <a:ext uri="{FF2B5EF4-FFF2-40B4-BE49-F238E27FC236}">
                <a16:creationId xmlns:a16="http://schemas.microsoft.com/office/drawing/2014/main" id="{478233DF-65EE-604D-AB3C-B499C30FADB3}"/>
              </a:ext>
            </a:extLst>
          </p:cNvPr>
          <p:cNvSpPr txBox="1"/>
          <p:nvPr/>
        </p:nvSpPr>
        <p:spPr>
          <a:xfrm>
            <a:off x="9516434" y="1271238"/>
            <a:ext cx="38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09:00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10:00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12:00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13:00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14:00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15:00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16:00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17:00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18:00 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19:00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20:00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21:00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22:00</a:t>
            </a:r>
          </a:p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23:00</a:t>
            </a:r>
          </a:p>
        </p:txBody>
      </p:sp>
      <p:grpSp>
        <p:nvGrpSpPr>
          <p:cNvPr id="69" name="Grupp 68">
            <a:extLst>
              <a:ext uri="{FF2B5EF4-FFF2-40B4-BE49-F238E27FC236}">
                <a16:creationId xmlns:a16="http://schemas.microsoft.com/office/drawing/2014/main" id="{8F10590D-FE8B-E146-8159-42F30B772400}"/>
              </a:ext>
            </a:extLst>
          </p:cNvPr>
          <p:cNvGrpSpPr/>
          <p:nvPr/>
        </p:nvGrpSpPr>
        <p:grpSpPr>
          <a:xfrm>
            <a:off x="9816698" y="1339496"/>
            <a:ext cx="2190652" cy="1337275"/>
            <a:chOff x="6958225" y="1463430"/>
            <a:chExt cx="2380122" cy="1337275"/>
          </a:xfrm>
        </p:grpSpPr>
        <p:sp>
          <p:nvSpPr>
            <p:cNvPr id="70" name="Rektangel med rundade hörn 69">
              <a:extLst>
                <a:ext uri="{FF2B5EF4-FFF2-40B4-BE49-F238E27FC236}">
                  <a16:creationId xmlns:a16="http://schemas.microsoft.com/office/drawing/2014/main" id="{C451D869-63FF-A746-A597-C3592B9DD102}"/>
                </a:ext>
              </a:extLst>
            </p:cNvPr>
            <p:cNvSpPr/>
            <p:nvPr/>
          </p:nvSpPr>
          <p:spPr>
            <a:xfrm>
              <a:off x="6961072" y="2077384"/>
              <a:ext cx="2377275" cy="342849"/>
            </a:xfrm>
            <a:prstGeom prst="roundRect">
              <a:avLst/>
            </a:prstGeom>
            <a:solidFill>
              <a:srgbClr val="D18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Föreläsning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71" name="Rektangel med rundade hörn 70">
              <a:extLst>
                <a:ext uri="{FF2B5EF4-FFF2-40B4-BE49-F238E27FC236}">
                  <a16:creationId xmlns:a16="http://schemas.microsoft.com/office/drawing/2014/main" id="{949DD6D2-0B59-ED46-8328-07C8B1DB737D}"/>
                </a:ext>
              </a:extLst>
            </p:cNvPr>
            <p:cNvSpPr/>
            <p:nvPr/>
          </p:nvSpPr>
          <p:spPr>
            <a:xfrm>
              <a:off x="6958225" y="1463430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Frukost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72" name="Rektangel med rundade hörn 71">
              <a:extLst>
                <a:ext uri="{FF2B5EF4-FFF2-40B4-BE49-F238E27FC236}">
                  <a16:creationId xmlns:a16="http://schemas.microsoft.com/office/drawing/2014/main" id="{272DED3A-67A5-A44D-953C-0D6B58998D98}"/>
                </a:ext>
              </a:extLst>
            </p:cNvPr>
            <p:cNvSpPr/>
            <p:nvPr/>
          </p:nvSpPr>
          <p:spPr>
            <a:xfrm>
              <a:off x="6958225" y="1827431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Lunch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73" name="Rektangel med rundade hörn 72">
              <a:extLst>
                <a:ext uri="{FF2B5EF4-FFF2-40B4-BE49-F238E27FC236}">
                  <a16:creationId xmlns:a16="http://schemas.microsoft.com/office/drawing/2014/main" id="{3B32D9BF-6E13-5948-90BC-F01F8C73FA68}"/>
                </a:ext>
              </a:extLst>
            </p:cNvPr>
            <p:cNvSpPr/>
            <p:nvPr/>
          </p:nvSpPr>
          <p:spPr>
            <a:xfrm>
              <a:off x="6961073" y="2457856"/>
              <a:ext cx="1113789" cy="342849"/>
            </a:xfrm>
            <a:prstGeom prst="roundRect">
              <a:avLst/>
            </a:prstGeom>
            <a:solidFill>
              <a:srgbClr val="1A7A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FIFA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74" name="Rektangel med rundade hörn 73">
              <a:extLst>
                <a:ext uri="{FF2B5EF4-FFF2-40B4-BE49-F238E27FC236}">
                  <a16:creationId xmlns:a16="http://schemas.microsoft.com/office/drawing/2014/main" id="{42D61835-6850-F44B-A923-BC6F4CBA4E3C}"/>
                </a:ext>
              </a:extLst>
            </p:cNvPr>
            <p:cNvSpPr/>
            <p:nvPr/>
          </p:nvSpPr>
          <p:spPr>
            <a:xfrm>
              <a:off x="8110862" y="2457855"/>
              <a:ext cx="1227484" cy="342849"/>
            </a:xfrm>
            <a:prstGeom prst="roundRect">
              <a:avLst/>
            </a:prstGeom>
            <a:solidFill>
              <a:srgbClr val="125C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LOL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5" name="Bild 74" descr="Högerpil kontur">
            <a:extLst>
              <a:ext uri="{FF2B5EF4-FFF2-40B4-BE49-F238E27FC236}">
                <a16:creationId xmlns:a16="http://schemas.microsoft.com/office/drawing/2014/main" id="{8C06E59B-A511-5540-A679-9C7F39CBB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3428" y="5672554"/>
            <a:ext cx="265466" cy="265466"/>
          </a:xfrm>
          <a:prstGeom prst="rect">
            <a:avLst/>
          </a:prstGeom>
        </p:spPr>
      </p:pic>
      <p:sp>
        <p:nvSpPr>
          <p:cNvPr id="76" name="textruta 75">
            <a:extLst>
              <a:ext uri="{FF2B5EF4-FFF2-40B4-BE49-F238E27FC236}">
                <a16:creationId xmlns:a16="http://schemas.microsoft.com/office/drawing/2014/main" id="{05EE1031-DE28-ED4A-9118-36DD83E91FA6}"/>
              </a:ext>
            </a:extLst>
          </p:cNvPr>
          <p:cNvSpPr txBox="1"/>
          <p:nvPr/>
        </p:nvSpPr>
        <p:spPr>
          <a:xfrm>
            <a:off x="6922484" y="5686648"/>
            <a:ext cx="77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Anmäl dig</a:t>
            </a:r>
          </a:p>
        </p:txBody>
      </p:sp>
      <p:grpSp>
        <p:nvGrpSpPr>
          <p:cNvPr id="77" name="Grupp 76">
            <a:extLst>
              <a:ext uri="{FF2B5EF4-FFF2-40B4-BE49-F238E27FC236}">
                <a16:creationId xmlns:a16="http://schemas.microsoft.com/office/drawing/2014/main" id="{6291128B-4B57-EC4D-9563-0F4804BA15A4}"/>
              </a:ext>
            </a:extLst>
          </p:cNvPr>
          <p:cNvGrpSpPr/>
          <p:nvPr/>
        </p:nvGrpSpPr>
        <p:grpSpPr>
          <a:xfrm>
            <a:off x="7146811" y="1346928"/>
            <a:ext cx="2190652" cy="1337275"/>
            <a:chOff x="6958225" y="1463430"/>
            <a:chExt cx="2380122" cy="1337275"/>
          </a:xfrm>
        </p:grpSpPr>
        <p:sp>
          <p:nvSpPr>
            <p:cNvPr id="78" name="Rektangel med rundade hörn 77">
              <a:extLst>
                <a:ext uri="{FF2B5EF4-FFF2-40B4-BE49-F238E27FC236}">
                  <a16:creationId xmlns:a16="http://schemas.microsoft.com/office/drawing/2014/main" id="{181329E9-47C6-5940-80DD-C5DFFB8BB0DA}"/>
                </a:ext>
              </a:extLst>
            </p:cNvPr>
            <p:cNvSpPr/>
            <p:nvPr/>
          </p:nvSpPr>
          <p:spPr>
            <a:xfrm>
              <a:off x="6961072" y="2077384"/>
              <a:ext cx="2377275" cy="342849"/>
            </a:xfrm>
            <a:prstGeom prst="roundRect">
              <a:avLst/>
            </a:prstGeom>
            <a:solidFill>
              <a:srgbClr val="D18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Föreläsning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79" name="Rektangel med rundade hörn 78">
              <a:extLst>
                <a:ext uri="{FF2B5EF4-FFF2-40B4-BE49-F238E27FC236}">
                  <a16:creationId xmlns:a16="http://schemas.microsoft.com/office/drawing/2014/main" id="{F80C18CF-35D1-7742-BFF8-A21C38088BDF}"/>
                </a:ext>
              </a:extLst>
            </p:cNvPr>
            <p:cNvSpPr/>
            <p:nvPr/>
          </p:nvSpPr>
          <p:spPr>
            <a:xfrm>
              <a:off x="6958225" y="1463430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Frukost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80" name="Rektangel med rundade hörn 79">
              <a:extLst>
                <a:ext uri="{FF2B5EF4-FFF2-40B4-BE49-F238E27FC236}">
                  <a16:creationId xmlns:a16="http://schemas.microsoft.com/office/drawing/2014/main" id="{C065C41A-B131-A74C-8CF5-1BF1FB438238}"/>
                </a:ext>
              </a:extLst>
            </p:cNvPr>
            <p:cNvSpPr/>
            <p:nvPr/>
          </p:nvSpPr>
          <p:spPr>
            <a:xfrm>
              <a:off x="6958225" y="1827431"/>
              <a:ext cx="2377274" cy="1666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600" dirty="0">
                  <a:solidFill>
                    <a:srgbClr val="313032"/>
                  </a:solidFill>
                </a:rPr>
                <a:t>Lunch</a:t>
              </a:r>
              <a:endParaRPr lang="sv-SE" sz="5400" dirty="0">
                <a:solidFill>
                  <a:srgbClr val="313032"/>
                </a:solidFill>
              </a:endParaRPr>
            </a:p>
          </p:txBody>
        </p:sp>
        <p:sp>
          <p:nvSpPr>
            <p:cNvPr id="81" name="Rektangel med rundade hörn 80">
              <a:extLst>
                <a:ext uri="{FF2B5EF4-FFF2-40B4-BE49-F238E27FC236}">
                  <a16:creationId xmlns:a16="http://schemas.microsoft.com/office/drawing/2014/main" id="{50415BCF-1A25-1A48-A2F9-B3CA95C3B20F}"/>
                </a:ext>
              </a:extLst>
            </p:cNvPr>
            <p:cNvSpPr/>
            <p:nvPr/>
          </p:nvSpPr>
          <p:spPr>
            <a:xfrm>
              <a:off x="6961073" y="2457856"/>
              <a:ext cx="1113789" cy="342849"/>
            </a:xfrm>
            <a:prstGeom prst="roundRect">
              <a:avLst/>
            </a:prstGeom>
            <a:solidFill>
              <a:srgbClr val="1A7A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FIFA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  <p:sp>
          <p:nvSpPr>
            <p:cNvPr id="82" name="Rektangel med rundade hörn 81">
              <a:extLst>
                <a:ext uri="{FF2B5EF4-FFF2-40B4-BE49-F238E27FC236}">
                  <a16:creationId xmlns:a16="http://schemas.microsoft.com/office/drawing/2014/main" id="{7F82D8F8-6041-3341-890A-5403047FCB73}"/>
                </a:ext>
              </a:extLst>
            </p:cNvPr>
            <p:cNvSpPr/>
            <p:nvPr/>
          </p:nvSpPr>
          <p:spPr>
            <a:xfrm>
              <a:off x="8110862" y="2457855"/>
              <a:ext cx="1227484" cy="342849"/>
            </a:xfrm>
            <a:prstGeom prst="roundRect">
              <a:avLst/>
            </a:prstGeom>
            <a:solidFill>
              <a:srgbClr val="125C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050" dirty="0">
                  <a:solidFill>
                    <a:schemeClr val="bg1"/>
                  </a:solidFill>
                </a:rPr>
                <a:t>LOL Turnering</a:t>
              </a:r>
              <a:endParaRPr lang="sv-SE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ktangel med rundade hörn 82">
            <a:extLst>
              <a:ext uri="{FF2B5EF4-FFF2-40B4-BE49-F238E27FC236}">
                <a16:creationId xmlns:a16="http://schemas.microsoft.com/office/drawing/2014/main" id="{05AC758A-48E9-2541-A9E6-642422AA2575}"/>
              </a:ext>
            </a:extLst>
          </p:cNvPr>
          <p:cNvSpPr/>
          <p:nvPr/>
        </p:nvSpPr>
        <p:spPr>
          <a:xfrm>
            <a:off x="9514173" y="3423078"/>
            <a:ext cx="1237807" cy="1182066"/>
          </a:xfrm>
          <a:prstGeom prst="roundRect">
            <a:avLst>
              <a:gd name="adj" fmla="val 1018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Ellips 83">
            <a:extLst>
              <a:ext uri="{FF2B5EF4-FFF2-40B4-BE49-F238E27FC236}">
                <a16:creationId xmlns:a16="http://schemas.microsoft.com/office/drawing/2014/main" id="{6B83C28F-DD29-DA41-AF1C-CD0EA3E5DE49}"/>
              </a:ext>
            </a:extLst>
          </p:cNvPr>
          <p:cNvSpPr/>
          <p:nvPr/>
        </p:nvSpPr>
        <p:spPr>
          <a:xfrm>
            <a:off x="10319847" y="6036587"/>
            <a:ext cx="151726" cy="1447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5" name="Ellips 84">
            <a:extLst>
              <a:ext uri="{FF2B5EF4-FFF2-40B4-BE49-F238E27FC236}">
                <a16:creationId xmlns:a16="http://schemas.microsoft.com/office/drawing/2014/main" id="{9FECEE17-9F9C-E14D-BD1F-93F0E7C2B20A}"/>
              </a:ext>
            </a:extLst>
          </p:cNvPr>
          <p:cNvSpPr/>
          <p:nvPr/>
        </p:nvSpPr>
        <p:spPr>
          <a:xfrm>
            <a:off x="10461737" y="5926237"/>
            <a:ext cx="151726" cy="1447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6" name="Ellips 85">
            <a:extLst>
              <a:ext uri="{FF2B5EF4-FFF2-40B4-BE49-F238E27FC236}">
                <a16:creationId xmlns:a16="http://schemas.microsoft.com/office/drawing/2014/main" id="{1E5DDDD9-9CB8-F34E-B880-403DCE22D366}"/>
              </a:ext>
            </a:extLst>
          </p:cNvPr>
          <p:cNvSpPr/>
          <p:nvPr/>
        </p:nvSpPr>
        <p:spPr>
          <a:xfrm>
            <a:off x="10493267" y="6104907"/>
            <a:ext cx="151726" cy="1447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7" name="textruta 86">
            <a:extLst>
              <a:ext uri="{FF2B5EF4-FFF2-40B4-BE49-F238E27FC236}">
                <a16:creationId xmlns:a16="http://schemas.microsoft.com/office/drawing/2014/main" id="{6F3B0816-23F9-1841-BECC-588309E0A74B}"/>
              </a:ext>
            </a:extLst>
          </p:cNvPr>
          <p:cNvSpPr txBox="1"/>
          <p:nvPr/>
        </p:nvSpPr>
        <p:spPr>
          <a:xfrm>
            <a:off x="6935458" y="5254296"/>
            <a:ext cx="51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FIFA</a:t>
            </a:r>
          </a:p>
        </p:txBody>
      </p:sp>
      <p:sp>
        <p:nvSpPr>
          <p:cNvPr id="88" name="textruta 87">
            <a:extLst>
              <a:ext uri="{FF2B5EF4-FFF2-40B4-BE49-F238E27FC236}">
                <a16:creationId xmlns:a16="http://schemas.microsoft.com/office/drawing/2014/main" id="{FCBD47AB-F682-1C4A-80B4-C6BA5C24D996}"/>
              </a:ext>
            </a:extLst>
          </p:cNvPr>
          <p:cNvSpPr txBox="1"/>
          <p:nvPr/>
        </p:nvSpPr>
        <p:spPr>
          <a:xfrm>
            <a:off x="7609955" y="5258595"/>
            <a:ext cx="308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pic>
        <p:nvPicPr>
          <p:cNvPr id="89" name="Bild 88" descr="Användare med hel fyllning">
            <a:extLst>
              <a:ext uri="{FF2B5EF4-FFF2-40B4-BE49-F238E27FC236}">
                <a16:creationId xmlns:a16="http://schemas.microsoft.com/office/drawing/2014/main" id="{55A6C93A-1AE0-614E-AF39-0ABFC6AEA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3434" y="5265937"/>
            <a:ext cx="205857" cy="205857"/>
          </a:xfrm>
          <a:prstGeom prst="rect">
            <a:avLst/>
          </a:prstGeom>
        </p:spPr>
      </p:pic>
      <p:sp>
        <p:nvSpPr>
          <p:cNvPr id="90" name="textruta 89">
            <a:extLst>
              <a:ext uri="{FF2B5EF4-FFF2-40B4-BE49-F238E27FC236}">
                <a16:creationId xmlns:a16="http://schemas.microsoft.com/office/drawing/2014/main" id="{9BA1BBBB-8365-5E48-8921-92385055FD71}"/>
              </a:ext>
            </a:extLst>
          </p:cNvPr>
          <p:cNvSpPr txBox="1"/>
          <p:nvPr/>
        </p:nvSpPr>
        <p:spPr>
          <a:xfrm>
            <a:off x="7543753" y="5411412"/>
            <a:ext cx="35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 OKT</a:t>
            </a:r>
          </a:p>
        </p:txBody>
      </p:sp>
      <p:pic>
        <p:nvPicPr>
          <p:cNvPr id="91" name="Bild 90" descr="Dagskalender med hel fyllning">
            <a:extLst>
              <a:ext uri="{FF2B5EF4-FFF2-40B4-BE49-F238E27FC236}">
                <a16:creationId xmlns:a16="http://schemas.microsoft.com/office/drawing/2014/main" id="{EA2C4C59-E2B7-EB45-BE77-97BA71B02D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5669" y="5481890"/>
            <a:ext cx="176106" cy="176106"/>
          </a:xfrm>
          <a:prstGeom prst="rect">
            <a:avLst/>
          </a:prstGeom>
        </p:spPr>
      </p:pic>
      <p:pic>
        <p:nvPicPr>
          <p:cNvPr id="92" name="Bild 91" descr="Krona med hel fyllning">
            <a:extLst>
              <a:ext uri="{FF2B5EF4-FFF2-40B4-BE49-F238E27FC236}">
                <a16:creationId xmlns:a16="http://schemas.microsoft.com/office/drawing/2014/main" id="{7F680CBB-1F09-B247-A9A2-6B355E4107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8848" y="3837302"/>
            <a:ext cx="286249" cy="286249"/>
          </a:xfrm>
          <a:prstGeom prst="rect">
            <a:avLst/>
          </a:prstGeom>
        </p:spPr>
      </p:pic>
      <p:pic>
        <p:nvPicPr>
          <p:cNvPr id="93" name="Bild 92" descr="Prispokal med hel fyllning">
            <a:extLst>
              <a:ext uri="{FF2B5EF4-FFF2-40B4-BE49-F238E27FC236}">
                <a16:creationId xmlns:a16="http://schemas.microsoft.com/office/drawing/2014/main" id="{45917F14-AD04-6A4D-B5C4-D04E172985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998" y="4057640"/>
            <a:ext cx="189153" cy="189153"/>
          </a:xfrm>
          <a:prstGeom prst="rect">
            <a:avLst/>
          </a:prstGeom>
        </p:spPr>
      </p:pic>
      <p:pic>
        <p:nvPicPr>
          <p:cNvPr id="94" name="Bild 93" descr="Prispokal med hel fyllning">
            <a:extLst>
              <a:ext uri="{FF2B5EF4-FFF2-40B4-BE49-F238E27FC236}">
                <a16:creationId xmlns:a16="http://schemas.microsoft.com/office/drawing/2014/main" id="{6906D64C-CA14-8F4F-A2CB-E526584173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5754" y="4008652"/>
            <a:ext cx="189153" cy="189153"/>
          </a:xfrm>
          <a:prstGeom prst="rect">
            <a:avLst/>
          </a:prstGeom>
        </p:spPr>
      </p:pic>
      <p:pic>
        <p:nvPicPr>
          <p:cNvPr id="95" name="Bildobjekt 94" descr="Person med en näsa och en stor gul rock">
            <a:extLst>
              <a:ext uri="{FF2B5EF4-FFF2-40B4-BE49-F238E27FC236}">
                <a16:creationId xmlns:a16="http://schemas.microsoft.com/office/drawing/2014/main" id="{D27AE78B-60E4-BC47-9FF6-686942994B0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5323" t="2722" r="21167" b="17006"/>
          <a:stretch/>
        </p:blipFill>
        <p:spPr>
          <a:xfrm>
            <a:off x="7352203" y="4103389"/>
            <a:ext cx="246075" cy="246095"/>
          </a:xfrm>
          <a:prstGeom prst="ellipse">
            <a:avLst/>
          </a:prstGeom>
        </p:spPr>
      </p:pic>
      <p:pic>
        <p:nvPicPr>
          <p:cNvPr id="96" name="Bildobjekt 95" descr="Porträtt av flicka i svart överst och rosa huvudband med hand på tunga och läppar">
            <a:extLst>
              <a:ext uri="{FF2B5EF4-FFF2-40B4-BE49-F238E27FC236}">
                <a16:creationId xmlns:a16="http://schemas.microsoft.com/office/drawing/2014/main" id="{A844A243-B764-394A-B245-6A60B160B64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0999" r="10381"/>
          <a:stretch/>
        </p:blipFill>
        <p:spPr>
          <a:xfrm>
            <a:off x="7695872" y="4254295"/>
            <a:ext cx="253303" cy="246095"/>
          </a:xfrm>
          <a:prstGeom prst="ellipse">
            <a:avLst/>
          </a:prstGeom>
        </p:spPr>
      </p:pic>
      <p:pic>
        <p:nvPicPr>
          <p:cNvPr id="97" name="Bildobjekt 96" descr="Man med ansikts hår">
            <a:extLst>
              <a:ext uri="{FF2B5EF4-FFF2-40B4-BE49-F238E27FC236}">
                <a16:creationId xmlns:a16="http://schemas.microsoft.com/office/drawing/2014/main" id="{6EAA18C4-C796-3B4D-8768-158BE397526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2358" t="3282" r="29003" b="6450"/>
          <a:stretch/>
        </p:blipFill>
        <p:spPr>
          <a:xfrm>
            <a:off x="6989106" y="4215998"/>
            <a:ext cx="244483" cy="250899"/>
          </a:xfrm>
          <a:prstGeom prst="ellipse">
            <a:avLst/>
          </a:prstGeom>
        </p:spPr>
      </p:pic>
      <p:sp>
        <p:nvSpPr>
          <p:cNvPr id="98" name="textruta 97">
            <a:extLst>
              <a:ext uri="{FF2B5EF4-FFF2-40B4-BE49-F238E27FC236}">
                <a16:creationId xmlns:a16="http://schemas.microsoft.com/office/drawing/2014/main" id="{330FAA35-1BE7-A042-9C61-54A222741CF5}"/>
              </a:ext>
            </a:extLst>
          </p:cNvPr>
          <p:cNvSpPr txBox="1"/>
          <p:nvPr/>
        </p:nvSpPr>
        <p:spPr>
          <a:xfrm>
            <a:off x="6850909" y="3441054"/>
            <a:ext cx="119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Resultatet från FIFA turneringen</a:t>
            </a:r>
          </a:p>
        </p:txBody>
      </p:sp>
      <p:sp>
        <p:nvSpPr>
          <p:cNvPr id="99" name="textruta 98">
            <a:extLst>
              <a:ext uri="{FF2B5EF4-FFF2-40B4-BE49-F238E27FC236}">
                <a16:creationId xmlns:a16="http://schemas.microsoft.com/office/drawing/2014/main" id="{EAF0B7AF-2E4E-FE45-AC1A-0CF86E29710F}"/>
              </a:ext>
            </a:extLst>
          </p:cNvPr>
          <p:cNvSpPr txBox="1"/>
          <p:nvPr/>
        </p:nvSpPr>
        <p:spPr>
          <a:xfrm>
            <a:off x="8181310" y="3455551"/>
            <a:ext cx="119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Nu kan du beställa kläderna!</a:t>
            </a:r>
          </a:p>
        </p:txBody>
      </p:sp>
      <p:pic>
        <p:nvPicPr>
          <p:cNvPr id="100" name="Bild 99" descr="Keps med hel fyllning">
            <a:extLst>
              <a:ext uri="{FF2B5EF4-FFF2-40B4-BE49-F238E27FC236}">
                <a16:creationId xmlns:a16="http://schemas.microsoft.com/office/drawing/2014/main" id="{DACBFC05-ED7F-6049-A3E5-116C65E5D4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721845">
            <a:off x="8734708" y="3728168"/>
            <a:ext cx="584160" cy="584160"/>
          </a:xfrm>
          <a:prstGeom prst="rect">
            <a:avLst/>
          </a:prstGeom>
        </p:spPr>
      </p:pic>
      <p:pic>
        <p:nvPicPr>
          <p:cNvPr id="101" name="Bild 100" descr="Långärmad tröja med hel fyllning">
            <a:extLst>
              <a:ext uri="{FF2B5EF4-FFF2-40B4-BE49-F238E27FC236}">
                <a16:creationId xmlns:a16="http://schemas.microsoft.com/office/drawing/2014/main" id="{5D0CCD61-44A8-054A-961C-413C8A55FB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21064664">
            <a:off x="8270130" y="3952640"/>
            <a:ext cx="511078" cy="511078"/>
          </a:xfrm>
          <a:prstGeom prst="rect">
            <a:avLst/>
          </a:prstGeom>
        </p:spPr>
      </p:pic>
      <p:sp>
        <p:nvSpPr>
          <p:cNvPr id="102" name="textruta 101">
            <a:extLst>
              <a:ext uri="{FF2B5EF4-FFF2-40B4-BE49-F238E27FC236}">
                <a16:creationId xmlns:a16="http://schemas.microsoft.com/office/drawing/2014/main" id="{51A0C15C-A7ED-0D48-93F7-B53B28FC3B3D}"/>
              </a:ext>
            </a:extLst>
          </p:cNvPr>
          <p:cNvSpPr txBox="1"/>
          <p:nvPr/>
        </p:nvSpPr>
        <p:spPr>
          <a:xfrm>
            <a:off x="8731096" y="4383078"/>
            <a:ext cx="6050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Beställ här</a:t>
            </a:r>
          </a:p>
        </p:txBody>
      </p:sp>
      <p:pic>
        <p:nvPicPr>
          <p:cNvPr id="103" name="Bild 102" descr="Högerpil kontur">
            <a:extLst>
              <a:ext uri="{FF2B5EF4-FFF2-40B4-BE49-F238E27FC236}">
                <a16:creationId xmlns:a16="http://schemas.microsoft.com/office/drawing/2014/main" id="{F6C8E19A-3C28-5F47-871F-E0CBD0B50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5179" y="4424495"/>
            <a:ext cx="152459" cy="113461"/>
          </a:xfrm>
          <a:prstGeom prst="rect">
            <a:avLst/>
          </a:prstGeom>
        </p:spPr>
      </p:pic>
      <p:pic>
        <p:nvPicPr>
          <p:cNvPr id="104" name="Bild 103" descr="Högerpil kontur">
            <a:extLst>
              <a:ext uri="{FF2B5EF4-FFF2-40B4-BE49-F238E27FC236}">
                <a16:creationId xmlns:a16="http://schemas.microsoft.com/office/drawing/2014/main" id="{6DAA818F-3180-8F4F-A255-B1FB3DF39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0229" y="5678801"/>
            <a:ext cx="265466" cy="265466"/>
          </a:xfrm>
          <a:prstGeom prst="rect">
            <a:avLst/>
          </a:prstGeom>
        </p:spPr>
      </p:pic>
      <p:sp>
        <p:nvSpPr>
          <p:cNvPr id="105" name="textruta 104">
            <a:extLst>
              <a:ext uri="{FF2B5EF4-FFF2-40B4-BE49-F238E27FC236}">
                <a16:creationId xmlns:a16="http://schemas.microsoft.com/office/drawing/2014/main" id="{E27CEB08-0108-174E-95B3-680A3C71F630}"/>
              </a:ext>
            </a:extLst>
          </p:cNvPr>
          <p:cNvSpPr txBox="1"/>
          <p:nvPr/>
        </p:nvSpPr>
        <p:spPr>
          <a:xfrm>
            <a:off x="8219285" y="5692895"/>
            <a:ext cx="77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Anmäl dig</a:t>
            </a:r>
          </a:p>
        </p:txBody>
      </p:sp>
      <p:sp>
        <p:nvSpPr>
          <p:cNvPr id="106" name="textruta 105">
            <a:extLst>
              <a:ext uri="{FF2B5EF4-FFF2-40B4-BE49-F238E27FC236}">
                <a16:creationId xmlns:a16="http://schemas.microsoft.com/office/drawing/2014/main" id="{CFAB6AB0-E66F-4D42-BD0F-E86CC4D66393}"/>
              </a:ext>
            </a:extLst>
          </p:cNvPr>
          <p:cNvSpPr txBox="1"/>
          <p:nvPr/>
        </p:nvSpPr>
        <p:spPr>
          <a:xfrm>
            <a:off x="8232259" y="5260543"/>
            <a:ext cx="51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LOL</a:t>
            </a:r>
          </a:p>
        </p:txBody>
      </p:sp>
      <p:sp>
        <p:nvSpPr>
          <p:cNvPr id="107" name="textruta 106">
            <a:extLst>
              <a:ext uri="{FF2B5EF4-FFF2-40B4-BE49-F238E27FC236}">
                <a16:creationId xmlns:a16="http://schemas.microsoft.com/office/drawing/2014/main" id="{BE970A39-0EAD-F845-95F1-200BDA89FB50}"/>
              </a:ext>
            </a:extLst>
          </p:cNvPr>
          <p:cNvSpPr txBox="1"/>
          <p:nvPr/>
        </p:nvSpPr>
        <p:spPr>
          <a:xfrm>
            <a:off x="8906756" y="5264842"/>
            <a:ext cx="308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8</a:t>
            </a:r>
          </a:p>
        </p:txBody>
      </p:sp>
      <p:pic>
        <p:nvPicPr>
          <p:cNvPr id="108" name="Bild 107" descr="Användare med hel fyllning">
            <a:extLst>
              <a:ext uri="{FF2B5EF4-FFF2-40B4-BE49-F238E27FC236}">
                <a16:creationId xmlns:a16="http://schemas.microsoft.com/office/drawing/2014/main" id="{47DEF8AA-ADB3-F94F-80F6-7D7428FF1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0235" y="5272184"/>
            <a:ext cx="205857" cy="205857"/>
          </a:xfrm>
          <a:prstGeom prst="rect">
            <a:avLst/>
          </a:prstGeom>
        </p:spPr>
      </p:pic>
      <p:sp>
        <p:nvSpPr>
          <p:cNvPr id="109" name="textruta 108">
            <a:extLst>
              <a:ext uri="{FF2B5EF4-FFF2-40B4-BE49-F238E27FC236}">
                <a16:creationId xmlns:a16="http://schemas.microsoft.com/office/drawing/2014/main" id="{978DD109-A88D-4D47-ADDE-1CA92521A0FB}"/>
              </a:ext>
            </a:extLst>
          </p:cNvPr>
          <p:cNvSpPr txBox="1"/>
          <p:nvPr/>
        </p:nvSpPr>
        <p:spPr>
          <a:xfrm>
            <a:off x="8840554" y="5417659"/>
            <a:ext cx="35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7 OKT</a:t>
            </a:r>
          </a:p>
        </p:txBody>
      </p:sp>
      <p:pic>
        <p:nvPicPr>
          <p:cNvPr id="110" name="Bild 109" descr="Dagskalender med hel fyllning">
            <a:extLst>
              <a:ext uri="{FF2B5EF4-FFF2-40B4-BE49-F238E27FC236}">
                <a16:creationId xmlns:a16="http://schemas.microsoft.com/office/drawing/2014/main" id="{3C651DEE-BD36-2041-9F37-BE488F765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470" y="5488137"/>
            <a:ext cx="176106" cy="176106"/>
          </a:xfrm>
          <a:prstGeom prst="rect">
            <a:avLst/>
          </a:prstGeom>
        </p:spPr>
      </p:pic>
      <p:pic>
        <p:nvPicPr>
          <p:cNvPr id="111" name="Bild 110" descr="Högerpil kontur">
            <a:extLst>
              <a:ext uri="{FF2B5EF4-FFF2-40B4-BE49-F238E27FC236}">
                <a16:creationId xmlns:a16="http://schemas.microsoft.com/office/drawing/2014/main" id="{77B20848-B82D-A842-9605-114615489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2719" y="5667043"/>
            <a:ext cx="265466" cy="265466"/>
          </a:xfrm>
          <a:prstGeom prst="rect">
            <a:avLst/>
          </a:prstGeom>
        </p:spPr>
      </p:pic>
      <p:sp>
        <p:nvSpPr>
          <p:cNvPr id="112" name="textruta 111">
            <a:extLst>
              <a:ext uri="{FF2B5EF4-FFF2-40B4-BE49-F238E27FC236}">
                <a16:creationId xmlns:a16="http://schemas.microsoft.com/office/drawing/2014/main" id="{A62E3AFE-D3F7-554F-BC57-4FF6CCF40773}"/>
              </a:ext>
            </a:extLst>
          </p:cNvPr>
          <p:cNvSpPr txBox="1"/>
          <p:nvPr/>
        </p:nvSpPr>
        <p:spPr>
          <a:xfrm>
            <a:off x="9521775" y="5681137"/>
            <a:ext cx="77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Anmäl dig</a:t>
            </a:r>
          </a:p>
        </p:txBody>
      </p:sp>
      <p:sp>
        <p:nvSpPr>
          <p:cNvPr id="113" name="textruta 112">
            <a:extLst>
              <a:ext uri="{FF2B5EF4-FFF2-40B4-BE49-F238E27FC236}">
                <a16:creationId xmlns:a16="http://schemas.microsoft.com/office/drawing/2014/main" id="{333D4902-F019-3E49-9376-EFD5418FEA0D}"/>
              </a:ext>
            </a:extLst>
          </p:cNvPr>
          <p:cNvSpPr txBox="1"/>
          <p:nvPr/>
        </p:nvSpPr>
        <p:spPr>
          <a:xfrm>
            <a:off x="9534749" y="5248785"/>
            <a:ext cx="51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WOW</a:t>
            </a:r>
          </a:p>
        </p:txBody>
      </p:sp>
      <p:sp>
        <p:nvSpPr>
          <p:cNvPr id="114" name="textruta 113">
            <a:extLst>
              <a:ext uri="{FF2B5EF4-FFF2-40B4-BE49-F238E27FC236}">
                <a16:creationId xmlns:a16="http://schemas.microsoft.com/office/drawing/2014/main" id="{49377358-0288-2540-9481-6B7A96DC1946}"/>
              </a:ext>
            </a:extLst>
          </p:cNvPr>
          <p:cNvSpPr txBox="1"/>
          <p:nvPr/>
        </p:nvSpPr>
        <p:spPr>
          <a:xfrm>
            <a:off x="10209246" y="5253084"/>
            <a:ext cx="308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4</a:t>
            </a:r>
          </a:p>
        </p:txBody>
      </p:sp>
      <p:pic>
        <p:nvPicPr>
          <p:cNvPr id="115" name="Bild 114" descr="Användare med hel fyllning">
            <a:extLst>
              <a:ext uri="{FF2B5EF4-FFF2-40B4-BE49-F238E27FC236}">
                <a16:creationId xmlns:a16="http://schemas.microsoft.com/office/drawing/2014/main" id="{BA0046CB-423E-7147-8242-B7D4AB8DE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2725" y="5260426"/>
            <a:ext cx="205857" cy="205857"/>
          </a:xfrm>
          <a:prstGeom prst="rect">
            <a:avLst/>
          </a:prstGeom>
        </p:spPr>
      </p:pic>
      <p:sp>
        <p:nvSpPr>
          <p:cNvPr id="116" name="textruta 115">
            <a:extLst>
              <a:ext uri="{FF2B5EF4-FFF2-40B4-BE49-F238E27FC236}">
                <a16:creationId xmlns:a16="http://schemas.microsoft.com/office/drawing/2014/main" id="{61EE7B66-108F-7C4F-9EB3-E47D2551F6C8}"/>
              </a:ext>
            </a:extLst>
          </p:cNvPr>
          <p:cNvSpPr txBox="1"/>
          <p:nvPr/>
        </p:nvSpPr>
        <p:spPr>
          <a:xfrm>
            <a:off x="10143044" y="5405901"/>
            <a:ext cx="35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11 OKT</a:t>
            </a:r>
          </a:p>
        </p:txBody>
      </p:sp>
      <p:pic>
        <p:nvPicPr>
          <p:cNvPr id="117" name="Bild 116" descr="Dagskalender med hel fyllning">
            <a:extLst>
              <a:ext uri="{FF2B5EF4-FFF2-40B4-BE49-F238E27FC236}">
                <a16:creationId xmlns:a16="http://schemas.microsoft.com/office/drawing/2014/main" id="{F6EA7311-805D-6543-B93B-F0949BCBD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4960" y="5476379"/>
            <a:ext cx="176106" cy="176106"/>
          </a:xfrm>
          <a:prstGeom prst="rect">
            <a:avLst/>
          </a:prstGeom>
        </p:spPr>
      </p:pic>
      <p:pic>
        <p:nvPicPr>
          <p:cNvPr id="118" name="Bildobjekt 117">
            <a:extLst>
              <a:ext uri="{FF2B5EF4-FFF2-40B4-BE49-F238E27FC236}">
                <a16:creationId xmlns:a16="http://schemas.microsoft.com/office/drawing/2014/main" id="{0FC9A44D-A3F4-EA4F-9DF9-6EB3359AC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84"/>
          <a:stretch/>
        </p:blipFill>
        <p:spPr>
          <a:xfrm>
            <a:off x="6986517" y="337675"/>
            <a:ext cx="2442118" cy="471724"/>
          </a:xfrm>
          <a:prstGeom prst="rect">
            <a:avLst/>
          </a:prstGeom>
        </p:spPr>
      </p:pic>
      <p:sp>
        <p:nvSpPr>
          <p:cNvPr id="119" name="Frihandsfigur 118">
            <a:extLst>
              <a:ext uri="{FF2B5EF4-FFF2-40B4-BE49-F238E27FC236}">
                <a16:creationId xmlns:a16="http://schemas.microsoft.com/office/drawing/2014/main" id="{5714893C-2BDA-0644-A57D-2C2B094D0F64}"/>
              </a:ext>
            </a:extLst>
          </p:cNvPr>
          <p:cNvSpPr/>
          <p:nvPr/>
        </p:nvSpPr>
        <p:spPr>
          <a:xfrm>
            <a:off x="6600463" y="5816782"/>
            <a:ext cx="3144644" cy="943460"/>
          </a:xfrm>
          <a:custGeom>
            <a:avLst/>
            <a:gdLst>
              <a:gd name="connsiteX0" fmla="*/ 0 w 3144644"/>
              <a:gd name="connsiteY0" fmla="*/ 0 h 943460"/>
              <a:gd name="connsiteX1" fmla="*/ 3144644 w 3144644"/>
              <a:gd name="connsiteY1" fmla="*/ 0 h 943460"/>
              <a:gd name="connsiteX2" fmla="*/ 3144644 w 3144644"/>
              <a:gd name="connsiteY2" fmla="*/ 603996 h 943460"/>
              <a:gd name="connsiteX3" fmla="*/ 2805180 w 3144644"/>
              <a:gd name="connsiteY3" fmla="*/ 943460 h 943460"/>
              <a:gd name="connsiteX4" fmla="*/ 339464 w 3144644"/>
              <a:gd name="connsiteY4" fmla="*/ 943460 h 943460"/>
              <a:gd name="connsiteX5" fmla="*/ 0 w 3144644"/>
              <a:gd name="connsiteY5" fmla="*/ 603996 h 94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4644" h="943460">
                <a:moveTo>
                  <a:pt x="0" y="0"/>
                </a:moveTo>
                <a:lnTo>
                  <a:pt x="3144644" y="0"/>
                </a:lnTo>
                <a:lnTo>
                  <a:pt x="3144644" y="603996"/>
                </a:lnTo>
                <a:cubicBezTo>
                  <a:pt x="3144644" y="791477"/>
                  <a:pt x="2992661" y="943460"/>
                  <a:pt x="2805180" y="943460"/>
                </a:cubicBezTo>
                <a:lnTo>
                  <a:pt x="339464" y="943460"/>
                </a:lnTo>
                <a:cubicBezTo>
                  <a:pt x="151983" y="943460"/>
                  <a:pt x="0" y="791477"/>
                  <a:pt x="0" y="603996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pic>
        <p:nvPicPr>
          <p:cNvPr id="120" name="Bildobjekt 119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9AFD8FA5-1307-FC49-A7BE-74A45006E36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81111" t="91050" r="6543" b="3160"/>
          <a:stretch/>
        </p:blipFill>
        <p:spPr>
          <a:xfrm>
            <a:off x="8676947" y="6042672"/>
            <a:ext cx="847492" cy="456687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pic>
        <p:nvPicPr>
          <p:cNvPr id="121" name="Bildobjekt 120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F30ECB6D-EF6F-D143-8404-93BEB2B3A256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62618" t="90915" r="25036" b="3147"/>
          <a:stretch>
            <a:fillRect/>
          </a:stretch>
        </p:blipFill>
        <p:spPr>
          <a:xfrm>
            <a:off x="7617581" y="6042672"/>
            <a:ext cx="847492" cy="468351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pic>
        <p:nvPicPr>
          <p:cNvPr id="122" name="Platshållare för innehåll 121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B271120E-3729-E540-A7DE-A02DB701F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3"/>
          <a:srcRect l="48163" t="91056" r="39491" b="3006"/>
          <a:stretch>
            <a:fillRect/>
          </a:stretch>
        </p:blipFill>
        <p:spPr>
          <a:xfrm>
            <a:off x="6736595" y="6042672"/>
            <a:ext cx="847492" cy="468351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905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med rundade hörn 17">
            <a:extLst>
              <a:ext uri="{FF2B5EF4-FFF2-40B4-BE49-F238E27FC236}">
                <a16:creationId xmlns:a16="http://schemas.microsoft.com/office/drawing/2014/main" id="{C0D35E38-2E07-B141-87EA-3FEA79444226}"/>
              </a:ext>
            </a:extLst>
          </p:cNvPr>
          <p:cNvSpPr/>
          <p:nvPr/>
        </p:nvSpPr>
        <p:spPr>
          <a:xfrm>
            <a:off x="234750" y="96982"/>
            <a:ext cx="3144644" cy="6664036"/>
          </a:xfrm>
          <a:prstGeom prst="roundRect">
            <a:avLst>
              <a:gd name="adj" fmla="val 10795"/>
            </a:avLst>
          </a:prstGeom>
          <a:solidFill>
            <a:srgbClr val="21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Frihandsfigur 16">
            <a:extLst>
              <a:ext uri="{FF2B5EF4-FFF2-40B4-BE49-F238E27FC236}">
                <a16:creationId xmlns:a16="http://schemas.microsoft.com/office/drawing/2014/main" id="{23C43CC9-3904-9C48-B7ED-CD0C5D9A138F}"/>
              </a:ext>
            </a:extLst>
          </p:cNvPr>
          <p:cNvSpPr/>
          <p:nvPr/>
        </p:nvSpPr>
        <p:spPr>
          <a:xfrm>
            <a:off x="234750" y="5817558"/>
            <a:ext cx="3144644" cy="943460"/>
          </a:xfrm>
          <a:custGeom>
            <a:avLst/>
            <a:gdLst>
              <a:gd name="connsiteX0" fmla="*/ 0 w 3144644"/>
              <a:gd name="connsiteY0" fmla="*/ 0 h 943460"/>
              <a:gd name="connsiteX1" fmla="*/ 3144644 w 3144644"/>
              <a:gd name="connsiteY1" fmla="*/ 0 h 943460"/>
              <a:gd name="connsiteX2" fmla="*/ 3144644 w 3144644"/>
              <a:gd name="connsiteY2" fmla="*/ 603996 h 943460"/>
              <a:gd name="connsiteX3" fmla="*/ 2805180 w 3144644"/>
              <a:gd name="connsiteY3" fmla="*/ 943460 h 943460"/>
              <a:gd name="connsiteX4" fmla="*/ 339464 w 3144644"/>
              <a:gd name="connsiteY4" fmla="*/ 943460 h 943460"/>
              <a:gd name="connsiteX5" fmla="*/ 0 w 3144644"/>
              <a:gd name="connsiteY5" fmla="*/ 603996 h 94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4644" h="943460">
                <a:moveTo>
                  <a:pt x="0" y="0"/>
                </a:moveTo>
                <a:lnTo>
                  <a:pt x="3144644" y="0"/>
                </a:lnTo>
                <a:lnTo>
                  <a:pt x="3144644" y="603996"/>
                </a:lnTo>
                <a:cubicBezTo>
                  <a:pt x="3144644" y="791477"/>
                  <a:pt x="2992661" y="943460"/>
                  <a:pt x="2805180" y="943460"/>
                </a:cubicBezTo>
                <a:lnTo>
                  <a:pt x="339464" y="943460"/>
                </a:lnTo>
                <a:cubicBezTo>
                  <a:pt x="151983" y="943460"/>
                  <a:pt x="0" y="791477"/>
                  <a:pt x="0" y="603996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pic>
        <p:nvPicPr>
          <p:cNvPr id="31" name="Bildobjekt 30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D035ADEA-B8A7-8149-9C97-18517F241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11" t="91050" r="6543" b="3160"/>
          <a:stretch/>
        </p:blipFill>
        <p:spPr>
          <a:xfrm>
            <a:off x="2300724" y="6043448"/>
            <a:ext cx="847492" cy="456687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pic>
        <p:nvPicPr>
          <p:cNvPr id="29" name="Bildobjekt 28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3D8C117D-5B07-7F45-B69A-AEB66CC0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618" t="90915" r="25036" b="3147"/>
          <a:stretch>
            <a:fillRect/>
          </a:stretch>
        </p:blipFill>
        <p:spPr>
          <a:xfrm>
            <a:off x="1241358" y="6043448"/>
            <a:ext cx="847492" cy="468351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pic>
        <p:nvPicPr>
          <p:cNvPr id="23" name="Platshållare för innehåll 22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15E99FE7-8DE1-274E-B3DE-D7AED88E9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8163" t="91056" r="39491" b="3006"/>
          <a:stretch>
            <a:fillRect/>
          </a:stretch>
        </p:blipFill>
        <p:spPr>
          <a:xfrm>
            <a:off x="360372" y="6043448"/>
            <a:ext cx="847492" cy="468351"/>
          </a:xfrm>
          <a:custGeom>
            <a:avLst/>
            <a:gdLst>
              <a:gd name="connsiteX0" fmla="*/ 0 w 847492"/>
              <a:gd name="connsiteY0" fmla="*/ 0 h 468351"/>
              <a:gd name="connsiteX1" fmla="*/ 847492 w 847492"/>
              <a:gd name="connsiteY1" fmla="*/ 0 h 468351"/>
              <a:gd name="connsiteX2" fmla="*/ 847492 w 847492"/>
              <a:gd name="connsiteY2" fmla="*/ 468351 h 468351"/>
              <a:gd name="connsiteX3" fmla="*/ 0 w 847492"/>
              <a:gd name="connsiteY3" fmla="*/ 468351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492" h="468351">
                <a:moveTo>
                  <a:pt x="0" y="0"/>
                </a:moveTo>
                <a:lnTo>
                  <a:pt x="847492" y="0"/>
                </a:lnTo>
                <a:lnTo>
                  <a:pt x="847492" y="468351"/>
                </a:lnTo>
                <a:lnTo>
                  <a:pt x="0" y="468351"/>
                </a:lnTo>
                <a:close/>
              </a:path>
            </a:pathLst>
          </a:custGeom>
        </p:spPr>
      </p:pic>
      <p:pic>
        <p:nvPicPr>
          <p:cNvPr id="32" name="Platshållare för innehåll 4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5465D446-82AC-6542-BB92-5778DAAA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76" y="96982"/>
            <a:ext cx="3787164" cy="4351338"/>
          </a:xfrm>
          <a:prstGeom prst="rect">
            <a:avLst/>
          </a:prstGeom>
        </p:spPr>
      </p:pic>
      <p:sp>
        <p:nvSpPr>
          <p:cNvPr id="33" name="Rektangel med rundade hörn 32">
            <a:extLst>
              <a:ext uri="{FF2B5EF4-FFF2-40B4-BE49-F238E27FC236}">
                <a16:creationId xmlns:a16="http://schemas.microsoft.com/office/drawing/2014/main" id="{20502393-91B4-6749-8998-499DA25E2D1E}"/>
              </a:ext>
            </a:extLst>
          </p:cNvPr>
          <p:cNvSpPr/>
          <p:nvPr/>
        </p:nvSpPr>
        <p:spPr>
          <a:xfrm>
            <a:off x="459289" y="1492468"/>
            <a:ext cx="1239513" cy="11771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ktangel med rundade hörn 33">
            <a:extLst>
              <a:ext uri="{FF2B5EF4-FFF2-40B4-BE49-F238E27FC236}">
                <a16:creationId xmlns:a16="http://schemas.microsoft.com/office/drawing/2014/main" id="{BA37DA01-F610-4842-8B9E-C7C0598A3F47}"/>
              </a:ext>
            </a:extLst>
          </p:cNvPr>
          <p:cNvSpPr/>
          <p:nvPr/>
        </p:nvSpPr>
        <p:spPr>
          <a:xfrm>
            <a:off x="1844599" y="1492468"/>
            <a:ext cx="1239513" cy="11771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5" name="Ellips 34">
            <a:extLst>
              <a:ext uri="{FF2B5EF4-FFF2-40B4-BE49-F238E27FC236}">
                <a16:creationId xmlns:a16="http://schemas.microsoft.com/office/drawing/2014/main" id="{204A58F4-CACA-3B42-B639-F4DD73B36EF9}"/>
              </a:ext>
            </a:extLst>
          </p:cNvPr>
          <p:cNvSpPr/>
          <p:nvPr/>
        </p:nvSpPr>
        <p:spPr>
          <a:xfrm>
            <a:off x="2012987" y="2377754"/>
            <a:ext cx="151726" cy="1447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Ellips 35">
            <a:extLst>
              <a:ext uri="{FF2B5EF4-FFF2-40B4-BE49-F238E27FC236}">
                <a16:creationId xmlns:a16="http://schemas.microsoft.com/office/drawing/2014/main" id="{872A28BE-0458-C24F-B99C-3175D4C1DD5D}"/>
              </a:ext>
            </a:extLst>
          </p:cNvPr>
          <p:cNvSpPr/>
          <p:nvPr/>
        </p:nvSpPr>
        <p:spPr>
          <a:xfrm>
            <a:off x="2154877" y="2267404"/>
            <a:ext cx="151726" cy="1447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Ellips 36">
            <a:extLst>
              <a:ext uri="{FF2B5EF4-FFF2-40B4-BE49-F238E27FC236}">
                <a16:creationId xmlns:a16="http://schemas.microsoft.com/office/drawing/2014/main" id="{A1C204C5-6C22-274C-A942-C6BC473D0342}"/>
              </a:ext>
            </a:extLst>
          </p:cNvPr>
          <p:cNvSpPr/>
          <p:nvPr/>
        </p:nvSpPr>
        <p:spPr>
          <a:xfrm>
            <a:off x="2186407" y="2446074"/>
            <a:ext cx="151726" cy="1447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textruta 37">
            <a:extLst>
              <a:ext uri="{FF2B5EF4-FFF2-40B4-BE49-F238E27FC236}">
                <a16:creationId xmlns:a16="http://schemas.microsoft.com/office/drawing/2014/main" id="{1C0E3951-0347-9242-82B8-BB864F9505BB}"/>
              </a:ext>
            </a:extLst>
          </p:cNvPr>
          <p:cNvSpPr txBox="1"/>
          <p:nvPr/>
        </p:nvSpPr>
        <p:spPr>
          <a:xfrm>
            <a:off x="296199" y="1215469"/>
            <a:ext cx="929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b="1" dirty="0">
                <a:solidFill>
                  <a:schemeClr val="bg2"/>
                </a:solidFill>
                <a:latin typeface="Noto Sans Armenian" panose="020B0502040504020204" pitchFamily="34" charset="0"/>
              </a:rPr>
              <a:t>Turneringar</a:t>
            </a:r>
          </a:p>
        </p:txBody>
      </p:sp>
      <p:sp>
        <p:nvSpPr>
          <p:cNvPr id="39" name="textruta 38">
            <a:extLst>
              <a:ext uri="{FF2B5EF4-FFF2-40B4-BE49-F238E27FC236}">
                <a16:creationId xmlns:a16="http://schemas.microsoft.com/office/drawing/2014/main" id="{AC2647BE-9CD7-6846-920E-9FA3404994E8}"/>
              </a:ext>
            </a:extLst>
          </p:cNvPr>
          <p:cNvSpPr txBox="1"/>
          <p:nvPr/>
        </p:nvSpPr>
        <p:spPr>
          <a:xfrm>
            <a:off x="266631" y="2749454"/>
            <a:ext cx="929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b="1" dirty="0">
                <a:solidFill>
                  <a:schemeClr val="bg2"/>
                </a:solidFill>
                <a:latin typeface="Noto Sans Armenian" panose="020B0502040504020204" pitchFamily="34" charset="0"/>
              </a:rPr>
              <a:t>Turneringar</a:t>
            </a:r>
          </a:p>
        </p:txBody>
      </p:sp>
    </p:spTree>
    <p:extLst>
      <p:ext uri="{BB962C8B-B14F-4D97-AF65-F5344CB8AC3E}">
        <p14:creationId xmlns:p14="http://schemas.microsoft.com/office/powerpoint/2010/main" val="48593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68C1DE-EBB5-2F4D-9D97-0208C431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latshållare för innehåll 4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0807B3F4-A0D1-AF4A-906E-B99C1BB66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588" y="291964"/>
            <a:ext cx="3787164" cy="4351338"/>
          </a:xfr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0F0DA9ED-55DE-5F4C-8307-DDB0571C0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85" t="2276" r="3730"/>
          <a:stretch/>
        </p:blipFill>
        <p:spPr>
          <a:xfrm>
            <a:off x="1906326" y="78059"/>
            <a:ext cx="3144644" cy="6701883"/>
          </a:xfrm>
          <a:prstGeom prst="roundRect">
            <a:avLst>
              <a:gd name="adj" fmla="val 12406"/>
            </a:avLst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1C5144E7-A036-3341-A55D-4A7784EE5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23" t="2276" r="3792"/>
          <a:stretch/>
        </p:blipFill>
        <p:spPr>
          <a:xfrm>
            <a:off x="0" y="78058"/>
            <a:ext cx="3144644" cy="6701884"/>
          </a:xfrm>
          <a:prstGeom prst="roundRect">
            <a:avLst>
              <a:gd name="adj" fmla="val 13121"/>
            </a:avLst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5D98BB73-6A08-314A-8C7C-2A66825A6B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36" t="2276" r="3979"/>
          <a:stretch/>
        </p:blipFill>
        <p:spPr>
          <a:xfrm>
            <a:off x="953163" y="156117"/>
            <a:ext cx="3144644" cy="6701883"/>
          </a:xfrm>
          <a:prstGeom prst="roundRect">
            <a:avLst>
              <a:gd name="adj" fmla="val 12412"/>
            </a:avLst>
          </a:prstGeom>
        </p:spPr>
      </p:pic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569E88F7-219C-FA49-BE3F-BA4A63273F04}"/>
              </a:ext>
            </a:extLst>
          </p:cNvPr>
          <p:cNvSpPr/>
          <p:nvPr/>
        </p:nvSpPr>
        <p:spPr>
          <a:xfrm>
            <a:off x="6863213" y="96981"/>
            <a:ext cx="3144644" cy="6664036"/>
          </a:xfrm>
          <a:prstGeom prst="roundRect">
            <a:avLst>
              <a:gd name="adj" fmla="val 10795"/>
            </a:avLst>
          </a:prstGeom>
          <a:solidFill>
            <a:srgbClr val="21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68582D8-62F5-5C4E-84CD-379F1994B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39" t="66652" r="5357" b="6862"/>
          <a:stretch/>
        </p:blipFill>
        <p:spPr>
          <a:xfrm>
            <a:off x="6958179" y="4441228"/>
            <a:ext cx="2954709" cy="1816465"/>
          </a:xfrm>
          <a:prstGeom prst="roundRect">
            <a:avLst>
              <a:gd name="adj" fmla="val 0"/>
            </a:avLst>
          </a:prstGeom>
        </p:spPr>
      </p:pic>
      <p:cxnSp>
        <p:nvCxnSpPr>
          <p:cNvPr id="12" name="Rak 11">
            <a:extLst>
              <a:ext uri="{FF2B5EF4-FFF2-40B4-BE49-F238E27FC236}">
                <a16:creationId xmlns:a16="http://schemas.microsoft.com/office/drawing/2014/main" id="{36E0BB28-83A0-4747-A880-F76B545D5C2A}"/>
              </a:ext>
            </a:extLst>
          </p:cNvPr>
          <p:cNvCxnSpPr>
            <a:cxnSpLocks/>
          </p:cNvCxnSpPr>
          <p:nvPr/>
        </p:nvCxnSpPr>
        <p:spPr>
          <a:xfrm>
            <a:off x="7256010" y="2051544"/>
            <a:ext cx="235905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12">
            <a:extLst>
              <a:ext uri="{FF2B5EF4-FFF2-40B4-BE49-F238E27FC236}">
                <a16:creationId xmlns:a16="http://schemas.microsoft.com/office/drawing/2014/main" id="{3EB6FE64-FF8E-4F4B-9531-84E8DDCB799B}"/>
              </a:ext>
            </a:extLst>
          </p:cNvPr>
          <p:cNvCxnSpPr>
            <a:cxnSpLocks/>
          </p:cNvCxnSpPr>
          <p:nvPr/>
        </p:nvCxnSpPr>
        <p:spPr>
          <a:xfrm>
            <a:off x="7256010" y="2646388"/>
            <a:ext cx="235905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med rundade hörn 13">
            <a:extLst>
              <a:ext uri="{FF2B5EF4-FFF2-40B4-BE49-F238E27FC236}">
                <a16:creationId xmlns:a16="http://schemas.microsoft.com/office/drawing/2014/main" id="{2F31BE75-94C7-CD4E-85AB-C5F3FB6E2BAC}"/>
              </a:ext>
            </a:extLst>
          </p:cNvPr>
          <p:cNvSpPr/>
          <p:nvPr/>
        </p:nvSpPr>
        <p:spPr>
          <a:xfrm>
            <a:off x="7409131" y="3144645"/>
            <a:ext cx="2052807" cy="434897"/>
          </a:xfrm>
          <a:prstGeom prst="roundRect">
            <a:avLst>
              <a:gd name="adj" fmla="val 44872"/>
            </a:avLst>
          </a:prstGeom>
          <a:solidFill>
            <a:srgbClr val="DCA5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2"/>
                </a:solidFill>
              </a:rPr>
              <a:t>Logga in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BC4ECA74-97D3-C744-A87C-7253903CA71A}"/>
              </a:ext>
            </a:extLst>
          </p:cNvPr>
          <p:cNvSpPr txBox="1"/>
          <p:nvPr/>
        </p:nvSpPr>
        <p:spPr>
          <a:xfrm>
            <a:off x="7160505" y="149251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>
                <a:solidFill>
                  <a:schemeClr val="bg2"/>
                </a:solidFill>
              </a:rPr>
              <a:t>Email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8DDFE1AE-28CA-E448-A6C3-4A115460E83D}"/>
              </a:ext>
            </a:extLst>
          </p:cNvPr>
          <p:cNvSpPr txBox="1"/>
          <p:nvPr/>
        </p:nvSpPr>
        <p:spPr>
          <a:xfrm>
            <a:off x="7160505" y="2090290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>
                <a:solidFill>
                  <a:schemeClr val="bg2"/>
                </a:solidFill>
              </a:rPr>
              <a:t>Lösenord</a:t>
            </a: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C43CC2C5-CBFA-F047-AB5A-AC06DAFD89F0}"/>
              </a:ext>
            </a:extLst>
          </p:cNvPr>
          <p:cNvSpPr txBox="1"/>
          <p:nvPr/>
        </p:nvSpPr>
        <p:spPr>
          <a:xfrm>
            <a:off x="7160505" y="240310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********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99743A34-F224-5F46-9745-78ED8C1D55B0}"/>
              </a:ext>
            </a:extLst>
          </p:cNvPr>
          <p:cNvSpPr txBox="1"/>
          <p:nvPr/>
        </p:nvSpPr>
        <p:spPr>
          <a:xfrm>
            <a:off x="7160505" y="1777479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exempel@mail.com</a:t>
            </a:r>
            <a:endParaRPr lang="sv-SE" sz="10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Bildobjekt 18">
            <a:extLst>
              <a:ext uri="{FF2B5EF4-FFF2-40B4-BE49-F238E27FC236}">
                <a16:creationId xmlns:a16="http://schemas.microsoft.com/office/drawing/2014/main" id="{48EB7D39-8F2F-3B4F-8022-E7C35CC73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0426" y="343174"/>
            <a:ext cx="1010214" cy="10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0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68C1DE-EBB5-2F4D-9D97-0208C431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latshållare för innehåll 4" descr="En bild som visar text, skärm, skärmbild&#10;&#10;Automatiskt genererad beskrivning">
            <a:extLst>
              <a:ext uri="{FF2B5EF4-FFF2-40B4-BE49-F238E27FC236}">
                <a16:creationId xmlns:a16="http://schemas.microsoft.com/office/drawing/2014/main" id="{0807B3F4-A0D1-AF4A-906E-B99C1BB66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588" y="291964"/>
            <a:ext cx="3787164" cy="4351338"/>
          </a:xfr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0F0DA9ED-55DE-5F4C-8307-DDB0571C0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85" t="2276" r="3730"/>
          <a:stretch/>
        </p:blipFill>
        <p:spPr>
          <a:xfrm>
            <a:off x="1906326" y="78059"/>
            <a:ext cx="3144644" cy="6701883"/>
          </a:xfrm>
          <a:prstGeom prst="roundRect">
            <a:avLst>
              <a:gd name="adj" fmla="val 12406"/>
            </a:avLst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1C5144E7-A036-3341-A55D-4A7784EE5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23" t="2276" r="3792"/>
          <a:stretch/>
        </p:blipFill>
        <p:spPr>
          <a:xfrm>
            <a:off x="0" y="78058"/>
            <a:ext cx="3144644" cy="6701884"/>
          </a:xfrm>
          <a:prstGeom prst="roundRect">
            <a:avLst>
              <a:gd name="adj" fmla="val 13121"/>
            </a:avLst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5D98BB73-6A08-314A-8C7C-2A66825A6B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36" t="2276" r="3979"/>
          <a:stretch/>
        </p:blipFill>
        <p:spPr>
          <a:xfrm>
            <a:off x="953163" y="156117"/>
            <a:ext cx="3144644" cy="6701883"/>
          </a:xfrm>
          <a:prstGeom prst="roundRect">
            <a:avLst>
              <a:gd name="adj" fmla="val 12412"/>
            </a:avLst>
          </a:prstGeom>
        </p:spPr>
      </p:pic>
    </p:spTree>
    <p:extLst>
      <p:ext uri="{BB962C8B-B14F-4D97-AF65-F5344CB8AC3E}">
        <p14:creationId xmlns:p14="http://schemas.microsoft.com/office/powerpoint/2010/main" val="374139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Fillanstheme">
      <a:dk1>
        <a:srgbClr val="000000"/>
      </a:dk1>
      <a:lt1>
        <a:srgbClr val="FFFFFF"/>
      </a:lt1>
      <a:dk2>
        <a:srgbClr val="201E20"/>
      </a:dk2>
      <a:lt2>
        <a:srgbClr val="E7DDE6"/>
      </a:lt2>
      <a:accent1>
        <a:srgbClr val="05A5AF"/>
      </a:accent1>
      <a:accent2>
        <a:srgbClr val="FAB367"/>
      </a:accent2>
      <a:accent3>
        <a:srgbClr val="FEA58F"/>
      </a:accent3>
      <a:accent4>
        <a:srgbClr val="FDB669"/>
      </a:accent4>
      <a:accent5>
        <a:srgbClr val="A97BBE"/>
      </a:accent5>
      <a:accent6>
        <a:srgbClr val="57AD7D"/>
      </a:accent6>
      <a:hlink>
        <a:srgbClr val="6C87BE"/>
      </a:hlink>
      <a:folHlink>
        <a:srgbClr val="635E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5774</Words>
  <Application>Microsoft Macintosh PowerPoint</Application>
  <PresentationFormat>Bredbild</PresentationFormat>
  <Paragraphs>1348</Paragraphs>
  <Slides>11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MonaLisa</vt:lpstr>
      <vt:lpstr>Noto Sans Armenian</vt:lpstr>
      <vt:lpstr>Office-tema</vt:lpstr>
      <vt:lpstr>FIL-LAN</vt:lpstr>
      <vt:lpstr>JAO</vt:lpstr>
      <vt:lpstr>FIL-LAN</vt:lpstr>
      <vt:lpstr>FIL-LAN</vt:lpstr>
      <vt:lpstr>PowerPoint-presentation</vt:lpstr>
      <vt:lpstr>FIL-LAN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FIL-LAN</dc:title>
  <dc:creator>anna Manfredsson</dc:creator>
  <cp:lastModifiedBy>anna Manfredsson</cp:lastModifiedBy>
  <cp:revision>9</cp:revision>
  <dcterms:created xsi:type="dcterms:W3CDTF">2021-12-07T16:30:42Z</dcterms:created>
  <dcterms:modified xsi:type="dcterms:W3CDTF">2022-10-24T09:50:17Z</dcterms:modified>
</cp:coreProperties>
</file>